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12192000"/>
  <p:notesSz cx="6858000" cy="9144000"/>
  <p:embeddedFontLst>
    <p:embeddedFont>
      <p:font typeface="Corbel"/>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8" roundtripDataSignature="AMtx7mg+V3SgptQhIW5nHX4LWJK5Bda4p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Corbel-regular.fntdata"/><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Corbel-italic.fntdata"/><Relationship Id="rId25" Type="http://schemas.openxmlformats.org/officeDocument/2006/relationships/font" Target="fonts/Corbel-bold.fntdata"/><Relationship Id="rId28" Type="http://customschemas.google.com/relationships/presentationmetadata" Target="metadata"/><Relationship Id="rId27" Type="http://schemas.openxmlformats.org/officeDocument/2006/relationships/font" Target="fonts/Corbel-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5" name="Google Shape;9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0" name="Google Shape;17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8" name="Google Shape;178;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86" name="Google Shape;18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94" name="Google Shape;19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02" name="Google Shape;20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0" name="Google Shape;21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8" name="Google Shape;21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25" name="Google Shape;22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34" name="Google Shape;234;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06" name="Google Shape;10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14" name="Google Shape;11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2" name="Google Shape;12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30" name="Google Shape;13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38" name="Google Shape;13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6" name="Google Shape;146;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55" name="Google Shape;15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63" name="Google Shape;16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2"/>
        </a:solidFill>
      </p:bgPr>
    </p:bg>
    <p:spTree>
      <p:nvGrpSpPr>
        <p:cNvPr id="15" name="Shape 15"/>
        <p:cNvGrpSpPr/>
        <p:nvPr/>
      </p:nvGrpSpPr>
      <p:grpSpPr>
        <a:xfrm>
          <a:off x="0" y="0"/>
          <a:ext cx="0" cy="0"/>
          <a:chOff x="0" y="0"/>
          <a:chExt cx="0" cy="0"/>
        </a:xfrm>
      </p:grpSpPr>
      <p:sp>
        <p:nvSpPr>
          <p:cNvPr id="16" name="Google Shape;16;p20"/>
          <p:cNvSpPr/>
          <p:nvPr/>
        </p:nvSpPr>
        <p:spPr>
          <a:xfrm>
            <a:off x="0" y="0"/>
            <a:ext cx="12192000" cy="6858000"/>
          </a:xfrm>
          <a:prstGeom prst="rect">
            <a:avLst/>
          </a:prstGeom>
          <a:solidFill>
            <a:srgbClr val="A723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pic>
        <p:nvPicPr>
          <p:cNvPr id="17" name="Google Shape;17;p20"/>
          <p:cNvPicPr preferRelativeResize="0"/>
          <p:nvPr/>
        </p:nvPicPr>
        <p:blipFill rotWithShape="1">
          <a:blip r:embed="rId2">
            <a:alphaModFix/>
          </a:blip>
          <a:srcRect b="0" l="39835" r="0" t="0"/>
          <a:stretch/>
        </p:blipFill>
        <p:spPr>
          <a:xfrm>
            <a:off x="8512175" y="6067425"/>
            <a:ext cx="3525838" cy="731838"/>
          </a:xfrm>
          <a:prstGeom prst="rect">
            <a:avLst/>
          </a:prstGeom>
          <a:noFill/>
          <a:ln>
            <a:noFill/>
          </a:ln>
        </p:spPr>
      </p:pic>
      <p:sp>
        <p:nvSpPr>
          <p:cNvPr id="18" name="Google Shape;18;p20"/>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SzPts val="1400"/>
              <a:buNone/>
              <a:defRPr b="0" i="0" sz="59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19" name="Google Shape;19;p20"/>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20" name="Google Shape;20;p20"/>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0"/>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0"/>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i="0" sz="1200" u="none" cap="none" strike="noStrike">
                <a:solidFill>
                  <a:schemeClr val="accent1"/>
                </a:solidFill>
                <a:latin typeface="Corbel"/>
                <a:ea typeface="Corbel"/>
                <a:cs typeface="Corbel"/>
                <a:sym typeface="Corbel"/>
              </a:defRPr>
            </a:lvl1pPr>
            <a:lvl2pPr indent="0" lvl="1" marL="0" algn="r">
              <a:spcBef>
                <a:spcPts val="0"/>
              </a:spcBef>
              <a:spcAft>
                <a:spcPts val="0"/>
              </a:spcAft>
              <a:buNone/>
              <a:defRPr b="1" i="0" sz="1200" u="none" cap="none" strike="noStrike">
                <a:solidFill>
                  <a:schemeClr val="accent1"/>
                </a:solidFill>
                <a:latin typeface="Corbel"/>
                <a:ea typeface="Corbel"/>
                <a:cs typeface="Corbel"/>
                <a:sym typeface="Corbel"/>
              </a:defRPr>
            </a:lvl2pPr>
            <a:lvl3pPr indent="0" lvl="2" marL="0" algn="r">
              <a:spcBef>
                <a:spcPts val="0"/>
              </a:spcBef>
              <a:spcAft>
                <a:spcPts val="0"/>
              </a:spcAft>
              <a:buNone/>
              <a:defRPr b="1" i="0" sz="1200" u="none" cap="none" strike="noStrike">
                <a:solidFill>
                  <a:schemeClr val="accent1"/>
                </a:solidFill>
                <a:latin typeface="Corbel"/>
                <a:ea typeface="Corbel"/>
                <a:cs typeface="Corbel"/>
                <a:sym typeface="Corbel"/>
              </a:defRPr>
            </a:lvl3pPr>
            <a:lvl4pPr indent="0" lvl="3" marL="0" algn="r">
              <a:spcBef>
                <a:spcPts val="0"/>
              </a:spcBef>
              <a:spcAft>
                <a:spcPts val="0"/>
              </a:spcAft>
              <a:buNone/>
              <a:defRPr b="1" i="0" sz="1200" u="none" cap="none" strike="noStrike">
                <a:solidFill>
                  <a:schemeClr val="accent1"/>
                </a:solidFill>
                <a:latin typeface="Corbel"/>
                <a:ea typeface="Corbel"/>
                <a:cs typeface="Corbel"/>
                <a:sym typeface="Corbel"/>
              </a:defRPr>
            </a:lvl4pPr>
            <a:lvl5pPr indent="0" lvl="4" marL="0" algn="r">
              <a:spcBef>
                <a:spcPts val="0"/>
              </a:spcBef>
              <a:spcAft>
                <a:spcPts val="0"/>
              </a:spcAft>
              <a:buNone/>
              <a:defRPr b="1" i="0" sz="1200" u="none" cap="none" strike="noStrike">
                <a:solidFill>
                  <a:schemeClr val="accent1"/>
                </a:solidFill>
                <a:latin typeface="Corbel"/>
                <a:ea typeface="Corbel"/>
                <a:cs typeface="Corbel"/>
                <a:sym typeface="Corbel"/>
              </a:defRPr>
            </a:lvl5pPr>
            <a:lvl6pPr indent="0" lvl="5" marL="0" algn="r">
              <a:spcBef>
                <a:spcPts val="0"/>
              </a:spcBef>
              <a:spcAft>
                <a:spcPts val="0"/>
              </a:spcAft>
              <a:buNone/>
              <a:defRPr b="1" i="0" sz="1200" u="none" cap="none" strike="noStrike">
                <a:solidFill>
                  <a:schemeClr val="accent1"/>
                </a:solidFill>
                <a:latin typeface="Corbel"/>
                <a:ea typeface="Corbel"/>
                <a:cs typeface="Corbel"/>
                <a:sym typeface="Corbel"/>
              </a:defRPr>
            </a:lvl6pPr>
            <a:lvl7pPr indent="0" lvl="6" marL="0" algn="r">
              <a:spcBef>
                <a:spcPts val="0"/>
              </a:spcBef>
              <a:spcAft>
                <a:spcPts val="0"/>
              </a:spcAft>
              <a:buNone/>
              <a:defRPr b="1" i="0" sz="1200" u="none" cap="none" strike="noStrike">
                <a:solidFill>
                  <a:schemeClr val="accent1"/>
                </a:solidFill>
                <a:latin typeface="Corbel"/>
                <a:ea typeface="Corbel"/>
                <a:cs typeface="Corbel"/>
                <a:sym typeface="Corbel"/>
              </a:defRPr>
            </a:lvl7pPr>
            <a:lvl8pPr indent="0" lvl="7" marL="0" algn="r">
              <a:spcBef>
                <a:spcPts val="0"/>
              </a:spcBef>
              <a:spcAft>
                <a:spcPts val="0"/>
              </a:spcAft>
              <a:buNone/>
              <a:defRPr b="1" i="0" sz="1200" u="none" cap="none" strike="noStrike">
                <a:solidFill>
                  <a:schemeClr val="accent1"/>
                </a:solidFill>
                <a:latin typeface="Corbel"/>
                <a:ea typeface="Corbel"/>
                <a:cs typeface="Corbel"/>
                <a:sym typeface="Corbel"/>
              </a:defRPr>
            </a:lvl8pPr>
            <a:lvl9pPr indent="0" lvl="8" marL="0" algn="r">
              <a:spcBef>
                <a:spcPts val="0"/>
              </a:spcBef>
              <a:spcAft>
                <a:spcPts val="0"/>
              </a:spcAft>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23" name="Shape 23"/>
        <p:cNvGrpSpPr/>
        <p:nvPr/>
      </p:nvGrpSpPr>
      <p:grpSpPr>
        <a:xfrm>
          <a:off x="0" y="0"/>
          <a:ext cx="0" cy="0"/>
          <a:chOff x="0" y="0"/>
          <a:chExt cx="0" cy="0"/>
        </a:xfrm>
      </p:grpSpPr>
      <p:sp>
        <p:nvSpPr>
          <p:cNvPr id="24" name="Google Shape;24;p21"/>
          <p:cNvSpPr/>
          <p:nvPr/>
        </p:nvSpPr>
        <p:spPr>
          <a:xfrm>
            <a:off x="0" y="0"/>
            <a:ext cx="12192000" cy="1225550"/>
          </a:xfrm>
          <a:prstGeom prst="rect">
            <a:avLst/>
          </a:prstGeom>
          <a:solidFill>
            <a:srgbClr val="C3404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
        <p:nvSpPr>
          <p:cNvPr id="25" name="Google Shape;25;p21"/>
          <p:cNvSpPr txBox="1"/>
          <p:nvPr>
            <p:ph idx="1" type="body"/>
          </p:nvPr>
        </p:nvSpPr>
        <p:spPr>
          <a:xfrm>
            <a:off x="262463" y="1750000"/>
            <a:ext cx="11384894" cy="80772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26" name="Google Shape;26;p21"/>
          <p:cNvSpPr txBox="1"/>
          <p:nvPr>
            <p:ph idx="2" type="body"/>
          </p:nvPr>
        </p:nvSpPr>
        <p:spPr>
          <a:xfrm>
            <a:off x="262464" y="2817976"/>
            <a:ext cx="11384893" cy="3720936"/>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27" name="Google Shape;27;p21"/>
          <p:cNvSpPr txBox="1"/>
          <p:nvPr>
            <p:ph idx="3" type="body"/>
          </p:nvPr>
        </p:nvSpPr>
        <p:spPr>
          <a:xfrm>
            <a:off x="3402767" y="207481"/>
            <a:ext cx="7095475" cy="979487"/>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28" name="Shape 28"/>
        <p:cNvGrpSpPr/>
        <p:nvPr/>
      </p:nvGrpSpPr>
      <p:grpSpPr>
        <a:xfrm>
          <a:off x="0" y="0"/>
          <a:ext cx="0" cy="0"/>
          <a:chOff x="0" y="0"/>
          <a:chExt cx="0" cy="0"/>
        </a:xfrm>
      </p:grpSpPr>
      <p:sp>
        <p:nvSpPr>
          <p:cNvPr id="29" name="Google Shape;29;p22"/>
          <p:cNvSpPr/>
          <p:nvPr/>
        </p:nvSpPr>
        <p:spPr>
          <a:xfrm>
            <a:off x="-17463" y="0"/>
            <a:ext cx="3886201" cy="6862763"/>
          </a:xfrm>
          <a:prstGeom prst="rect">
            <a:avLst/>
          </a:prstGeom>
          <a:solidFill>
            <a:srgbClr val="EE8D3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30" name="Google Shape;30;p22"/>
          <p:cNvPicPr preferRelativeResize="0"/>
          <p:nvPr/>
        </p:nvPicPr>
        <p:blipFill rotWithShape="1">
          <a:blip r:embed="rId2">
            <a:alphaModFix/>
          </a:blip>
          <a:srcRect b="0" l="0" r="0" t="0"/>
          <a:stretch/>
        </p:blipFill>
        <p:spPr>
          <a:xfrm>
            <a:off x="5600700" y="2524125"/>
            <a:ext cx="5543550" cy="1819275"/>
          </a:xfrm>
          <a:prstGeom prst="rect">
            <a:avLst/>
          </a:prstGeom>
          <a:noFill/>
          <a:ln>
            <a:noFill/>
          </a:ln>
        </p:spPr>
      </p:pic>
      <p:sp>
        <p:nvSpPr>
          <p:cNvPr id="31" name="Google Shape;31;p22"/>
          <p:cNvSpPr txBox="1"/>
          <p:nvPr/>
        </p:nvSpPr>
        <p:spPr>
          <a:xfrm>
            <a:off x="10761663" y="5205413"/>
            <a:ext cx="184150" cy="368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orbel"/>
              <a:ea typeface="Corbel"/>
              <a:cs typeface="Corbel"/>
              <a:sym typeface="Corbel"/>
            </a:endParaRPr>
          </a:p>
        </p:txBody>
      </p:sp>
      <p:pic>
        <p:nvPicPr>
          <p:cNvPr id="32" name="Google Shape;32;p22"/>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33" name="Google Shape;33;p22"/>
          <p:cNvSpPr txBox="1"/>
          <p:nvPr>
            <p:ph idx="1" type="body"/>
          </p:nvPr>
        </p:nvSpPr>
        <p:spPr>
          <a:xfrm>
            <a:off x="5600946" y="4572000"/>
            <a:ext cx="5543304" cy="655638"/>
          </a:xfrm>
          <a:prstGeom prst="rect">
            <a:avLst/>
          </a:prstGeom>
          <a:noFill/>
          <a:ln>
            <a:noFill/>
          </a:ln>
        </p:spPr>
        <p:txBody>
          <a:bodyPr anchorCtr="0" anchor="t" bIns="45700" lIns="91425" spcFirstLastPara="1" rIns="91425" wrap="square" tIns="45700">
            <a:noAutofit/>
          </a:bodyPr>
          <a:lstStyle>
            <a:lvl1pPr indent="-228600" lvl="0" marL="457200" marR="0" algn="r">
              <a:lnSpc>
                <a:spcPct val="90000"/>
              </a:lnSpc>
              <a:spcBef>
                <a:spcPts val="1200"/>
              </a:spcBef>
              <a:spcAft>
                <a:spcPts val="0"/>
              </a:spcAft>
              <a:buClr>
                <a:schemeClr val="accent1"/>
              </a:buClr>
              <a:buSzPts val="2000"/>
              <a:buFont typeface="Corbel"/>
              <a:buNone/>
              <a:defRPr>
                <a:solidFill>
                  <a:srgbClr val="595959"/>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34" name="Google Shape;34;p22"/>
          <p:cNvSpPr txBox="1"/>
          <p:nvPr>
            <p:ph idx="2" type="body"/>
          </p:nvPr>
        </p:nvSpPr>
        <p:spPr>
          <a:xfrm>
            <a:off x="5809088" y="2655426"/>
            <a:ext cx="5137427" cy="1505094"/>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200"/>
              </a:spcBef>
              <a:spcAft>
                <a:spcPts val="0"/>
              </a:spcAft>
              <a:buSzPts val="3600"/>
              <a:buNone/>
              <a:defRPr sz="3600"/>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35" name="Google Shape;35;p22"/>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2"/>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rgbClr val="80227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22"/>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8" name="Shape 38"/>
        <p:cNvGrpSpPr/>
        <p:nvPr/>
      </p:nvGrpSpPr>
      <p:grpSpPr>
        <a:xfrm>
          <a:off x="0" y="0"/>
          <a:ext cx="0" cy="0"/>
          <a:chOff x="0" y="0"/>
          <a:chExt cx="0" cy="0"/>
        </a:xfrm>
      </p:grpSpPr>
      <p:sp>
        <p:nvSpPr>
          <p:cNvPr id="39" name="Google Shape;39;p23"/>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40" name="Google Shape;40;p23"/>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41" name="Google Shape;41;p23"/>
          <p:cNvSpPr/>
          <p:nvPr/>
        </p:nvSpPr>
        <p:spPr>
          <a:xfrm>
            <a:off x="8408988" y="0"/>
            <a:ext cx="3783012" cy="6858000"/>
          </a:xfrm>
          <a:prstGeom prst="rect">
            <a:avLst/>
          </a:prstGeom>
          <a:solidFill>
            <a:srgbClr val="69A74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42" name="Google Shape;42;p23"/>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43" name="Google Shape;43;p23"/>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44" name="Google Shape;44;p23"/>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45" name="Google Shape;45;p23"/>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3"/>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47" name="Google Shape;47;p23"/>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48" name="Shape 48"/>
        <p:cNvGrpSpPr/>
        <p:nvPr/>
      </p:nvGrpSpPr>
      <p:grpSpPr>
        <a:xfrm>
          <a:off x="0" y="0"/>
          <a:ext cx="0" cy="0"/>
          <a:chOff x="0" y="0"/>
          <a:chExt cx="0" cy="0"/>
        </a:xfrm>
      </p:grpSpPr>
      <p:sp>
        <p:nvSpPr>
          <p:cNvPr id="49" name="Google Shape;49;p24"/>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50" name="Google Shape;50;p24"/>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51" name="Google Shape;51;p24"/>
          <p:cNvSpPr/>
          <p:nvPr/>
        </p:nvSpPr>
        <p:spPr>
          <a:xfrm>
            <a:off x="8408988" y="0"/>
            <a:ext cx="3783012" cy="6858000"/>
          </a:xfrm>
          <a:prstGeom prst="rect">
            <a:avLst/>
          </a:prstGeom>
          <a:solidFill>
            <a:srgbClr val="C84C1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52" name="Google Shape;52;p24"/>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53" name="Google Shape;53;p24"/>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54" name="Google Shape;54;p24"/>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55" name="Google Shape;55;p24"/>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4"/>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57" name="Google Shape;57;p24"/>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58" name="Shape 58"/>
        <p:cNvGrpSpPr/>
        <p:nvPr/>
      </p:nvGrpSpPr>
      <p:grpSpPr>
        <a:xfrm>
          <a:off x="0" y="0"/>
          <a:ext cx="0" cy="0"/>
          <a:chOff x="0" y="0"/>
          <a:chExt cx="0" cy="0"/>
        </a:xfrm>
      </p:grpSpPr>
      <p:sp>
        <p:nvSpPr>
          <p:cNvPr id="59" name="Google Shape;59;p25"/>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Corbel"/>
              <a:buNone/>
            </a:pPr>
            <a:r>
              <a:t/>
            </a:r>
            <a:endParaRPr sz="1800">
              <a:solidFill>
                <a:schemeClr val="dk1"/>
              </a:solidFill>
              <a:latin typeface="Corbel"/>
              <a:ea typeface="Corbel"/>
              <a:cs typeface="Corbel"/>
              <a:sym typeface="Corbel"/>
            </a:endParaRPr>
          </a:p>
        </p:txBody>
      </p:sp>
      <p:pic>
        <p:nvPicPr>
          <p:cNvPr id="60" name="Google Shape;60;p25"/>
          <p:cNvPicPr preferRelativeResize="0"/>
          <p:nvPr/>
        </p:nvPicPr>
        <p:blipFill rotWithShape="1">
          <a:blip r:embed="rId2">
            <a:alphaModFix/>
          </a:blip>
          <a:srcRect b="0" l="0" r="0" t="0"/>
          <a:stretch/>
        </p:blipFill>
        <p:spPr>
          <a:xfrm>
            <a:off x="4200525" y="1038225"/>
            <a:ext cx="6108700" cy="139700"/>
          </a:xfrm>
          <a:prstGeom prst="rect">
            <a:avLst/>
          </a:prstGeom>
          <a:noFill/>
          <a:ln>
            <a:noFill/>
          </a:ln>
        </p:spPr>
      </p:pic>
      <p:sp>
        <p:nvSpPr>
          <p:cNvPr id="61" name="Google Shape;61;p25"/>
          <p:cNvSpPr/>
          <p:nvPr/>
        </p:nvSpPr>
        <p:spPr>
          <a:xfrm>
            <a:off x="-15875" y="0"/>
            <a:ext cx="3783013"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sp>
        <p:nvSpPr>
          <p:cNvPr id="62" name="Google Shape;62;p25"/>
          <p:cNvSpPr txBox="1"/>
          <p:nvPr>
            <p:ph type="title"/>
          </p:nvPr>
        </p:nvSpPr>
        <p:spPr>
          <a:xfrm>
            <a:off x="4200377"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63" name="Google Shape;63;p25"/>
          <p:cNvSpPr txBox="1"/>
          <p:nvPr>
            <p:ph idx="1" type="body"/>
          </p:nvPr>
        </p:nvSpPr>
        <p:spPr>
          <a:xfrm>
            <a:off x="4074145" y="2325636"/>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64" name="Google Shape;64;p25"/>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5"/>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66" name="Google Shape;66;p25"/>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67" name="Shape 67"/>
        <p:cNvGrpSpPr/>
        <p:nvPr/>
      </p:nvGrpSpPr>
      <p:grpSpPr>
        <a:xfrm>
          <a:off x="0" y="0"/>
          <a:ext cx="0" cy="0"/>
          <a:chOff x="0" y="0"/>
          <a:chExt cx="0" cy="0"/>
        </a:xfrm>
      </p:grpSpPr>
      <p:sp>
        <p:nvSpPr>
          <p:cNvPr id="68" name="Google Shape;68;p26"/>
          <p:cNvSpPr/>
          <p:nvPr/>
        </p:nvSpPr>
        <p:spPr>
          <a:xfrm>
            <a:off x="0" y="0"/>
            <a:ext cx="12192000"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69" name="Google Shape;69;p26"/>
          <p:cNvPicPr preferRelativeResize="0"/>
          <p:nvPr/>
        </p:nvPicPr>
        <p:blipFill rotWithShape="1">
          <a:blip r:embed="rId2">
            <a:alphaModFix/>
          </a:blip>
          <a:srcRect b="0" l="0" r="0" t="0"/>
          <a:stretch/>
        </p:blipFill>
        <p:spPr>
          <a:xfrm>
            <a:off x="10201275" y="-17463"/>
            <a:ext cx="1990725" cy="1708151"/>
          </a:xfrm>
          <a:prstGeom prst="rect">
            <a:avLst/>
          </a:prstGeom>
          <a:noFill/>
          <a:ln>
            <a:noFill/>
          </a:ln>
        </p:spPr>
      </p:pic>
      <p:pic>
        <p:nvPicPr>
          <p:cNvPr id="70" name="Google Shape;70;p26"/>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71" name="Google Shape;71;p26"/>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72" name="Google Shape;72;p26"/>
          <p:cNvSpPr/>
          <p:nvPr>
            <p:ph idx="2" type="chart"/>
          </p:nvPr>
        </p:nvSpPr>
        <p:spPr>
          <a:xfrm>
            <a:off x="838200" y="2082800"/>
            <a:ext cx="10515600" cy="267493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lvl="1"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lvl="2"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lvl="3"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lvl="4"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lvl="5"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lvl="6"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lvl="7"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lvl="8"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73" name="Google Shape;73;p26"/>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6"/>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75" name="Google Shape;75;p26"/>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s" showMasterSp="0">
  <p:cSld name="3 pictures">
    <p:spTree>
      <p:nvGrpSpPr>
        <p:cNvPr id="76" name="Shape 76"/>
        <p:cNvGrpSpPr/>
        <p:nvPr/>
      </p:nvGrpSpPr>
      <p:grpSpPr>
        <a:xfrm>
          <a:off x="0" y="0"/>
          <a:ext cx="0" cy="0"/>
          <a:chOff x="0" y="0"/>
          <a:chExt cx="0" cy="0"/>
        </a:xfrm>
      </p:grpSpPr>
      <p:sp>
        <p:nvSpPr>
          <p:cNvPr id="77" name="Google Shape;77;p27"/>
          <p:cNvSpPr/>
          <p:nvPr/>
        </p:nvSpPr>
        <p:spPr>
          <a:xfrm>
            <a:off x="0" y="-4763"/>
            <a:ext cx="12192000" cy="6858001"/>
          </a:xfrm>
          <a:prstGeom prst="rect">
            <a:avLst/>
          </a:prstGeom>
          <a:solidFill>
            <a:srgbClr val="3B638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pic>
        <p:nvPicPr>
          <p:cNvPr id="78" name="Google Shape;78;p27"/>
          <p:cNvPicPr preferRelativeResize="0"/>
          <p:nvPr/>
        </p:nvPicPr>
        <p:blipFill rotWithShape="1">
          <a:blip r:embed="rId2">
            <a:alphaModFix/>
          </a:blip>
          <a:srcRect b="0" l="39835" r="0" t="0"/>
          <a:stretch/>
        </p:blipFill>
        <p:spPr>
          <a:xfrm>
            <a:off x="8861425" y="6138863"/>
            <a:ext cx="3176588" cy="660400"/>
          </a:xfrm>
          <a:prstGeom prst="rect">
            <a:avLst/>
          </a:prstGeom>
          <a:noFill/>
          <a:ln>
            <a:noFill/>
          </a:ln>
        </p:spPr>
      </p:pic>
      <p:sp>
        <p:nvSpPr>
          <p:cNvPr id="79" name="Google Shape;79;p27"/>
          <p:cNvSpPr/>
          <p:nvPr>
            <p:ph idx="2" type="pic"/>
          </p:nvPr>
        </p:nvSpPr>
        <p:spPr>
          <a:xfrm>
            <a:off x="1442128" y="1486581"/>
            <a:ext cx="2824163" cy="3951287"/>
          </a:xfrm>
          <a:prstGeom prst="rect">
            <a:avLst/>
          </a:prstGeom>
          <a:solidFill>
            <a:schemeClr val="lt2"/>
          </a:solidFill>
          <a:ln>
            <a:noFill/>
          </a:ln>
        </p:spPr>
      </p:sp>
      <p:sp>
        <p:nvSpPr>
          <p:cNvPr id="80" name="Google Shape;80;p27"/>
          <p:cNvSpPr/>
          <p:nvPr>
            <p:ph idx="3" type="pic"/>
          </p:nvPr>
        </p:nvSpPr>
        <p:spPr>
          <a:xfrm>
            <a:off x="4626050" y="1486581"/>
            <a:ext cx="2824163" cy="3951287"/>
          </a:xfrm>
          <a:prstGeom prst="rect">
            <a:avLst/>
          </a:prstGeom>
          <a:solidFill>
            <a:schemeClr val="lt2"/>
          </a:solidFill>
          <a:ln>
            <a:noFill/>
          </a:ln>
        </p:spPr>
      </p:sp>
      <p:sp>
        <p:nvSpPr>
          <p:cNvPr id="81" name="Google Shape;81;p27"/>
          <p:cNvSpPr/>
          <p:nvPr>
            <p:ph idx="4" type="pic"/>
          </p:nvPr>
        </p:nvSpPr>
        <p:spPr>
          <a:xfrm>
            <a:off x="7809972" y="1486581"/>
            <a:ext cx="2824163" cy="3951287"/>
          </a:xfrm>
          <a:prstGeom prst="rect">
            <a:avLst/>
          </a:prstGeom>
          <a:solidFill>
            <a:schemeClr val="lt2"/>
          </a:solidFill>
          <a:ln>
            <a:noFill/>
          </a:ln>
        </p:spPr>
      </p:sp>
      <p:sp>
        <p:nvSpPr>
          <p:cNvPr id="82" name="Google Shape;82;p27"/>
          <p:cNvSpPr txBox="1"/>
          <p:nvPr>
            <p:ph type="title"/>
          </p:nvPr>
        </p:nvSpPr>
        <p:spPr>
          <a:xfrm>
            <a:off x="1442128" y="365126"/>
            <a:ext cx="9911672" cy="1121456"/>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SzPts val="1400"/>
              <a:buNone/>
              <a:defRPr b="0" i="0" sz="36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SzPts val="1400"/>
              <a:buNone/>
              <a:defRPr b="0" i="0" sz="3600" u="none" cap="none" strike="noStrike">
                <a:solidFill>
                  <a:srgbClr val="FFFFFF"/>
                </a:solidFill>
                <a:latin typeface="Corbel"/>
                <a:ea typeface="Corbel"/>
                <a:cs typeface="Corbel"/>
                <a:sym typeface="Corbel"/>
              </a:defRPr>
            </a:lvl9pPr>
          </a:lstStyle>
          <a:p/>
        </p:txBody>
      </p:sp>
      <p:sp>
        <p:nvSpPr>
          <p:cNvPr id="83" name="Google Shape;83;p27"/>
          <p:cNvSpPr txBox="1"/>
          <p:nvPr>
            <p:ph idx="1" type="body"/>
          </p:nvPr>
        </p:nvSpPr>
        <p:spPr>
          <a:xfrm>
            <a:off x="1436346" y="556676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4" name="Google Shape;84;p27"/>
          <p:cNvSpPr txBox="1"/>
          <p:nvPr>
            <p:ph idx="5" type="body"/>
          </p:nvPr>
        </p:nvSpPr>
        <p:spPr>
          <a:xfrm>
            <a:off x="4626050" y="5566088"/>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5" name="Google Shape;85;p27"/>
          <p:cNvSpPr txBox="1"/>
          <p:nvPr>
            <p:ph idx="6" type="body"/>
          </p:nvPr>
        </p:nvSpPr>
        <p:spPr>
          <a:xfrm>
            <a:off x="7833641" y="556089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6" name="Google Shape;86;p27"/>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7"/>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7"/>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9" name="Shape 89"/>
        <p:cNvGrpSpPr/>
        <p:nvPr/>
      </p:nvGrpSpPr>
      <p:grpSpPr>
        <a:xfrm>
          <a:off x="0" y="0"/>
          <a:ext cx="0" cy="0"/>
          <a:chOff x="0" y="0"/>
          <a:chExt cx="0" cy="0"/>
        </a:xfrm>
      </p:grpSpPr>
      <p:sp>
        <p:nvSpPr>
          <p:cNvPr id="90" name="Google Shape;90;p28"/>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8"/>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1" sz="1200">
                <a:solidFill>
                  <a:schemeClr val="accent1"/>
                </a:solidFill>
                <a:latin typeface="Corbel"/>
                <a:ea typeface="Corbel"/>
                <a:cs typeface="Corbel"/>
                <a:sym typeface="Corbel"/>
              </a:defRPr>
            </a:lvl1pPr>
            <a:lvl2pPr indent="0" lvl="1" marL="0" algn="r">
              <a:spcBef>
                <a:spcPts val="0"/>
              </a:spcBef>
              <a:spcAft>
                <a:spcPts val="0"/>
              </a:spcAft>
              <a:buNone/>
              <a:defRPr b="1" sz="1200">
                <a:solidFill>
                  <a:schemeClr val="accent1"/>
                </a:solidFill>
                <a:latin typeface="Corbel"/>
                <a:ea typeface="Corbel"/>
                <a:cs typeface="Corbel"/>
                <a:sym typeface="Corbel"/>
              </a:defRPr>
            </a:lvl2pPr>
            <a:lvl3pPr indent="0" lvl="2" marL="0" algn="r">
              <a:spcBef>
                <a:spcPts val="0"/>
              </a:spcBef>
              <a:spcAft>
                <a:spcPts val="0"/>
              </a:spcAft>
              <a:buNone/>
              <a:defRPr b="1" sz="1200">
                <a:solidFill>
                  <a:schemeClr val="accent1"/>
                </a:solidFill>
                <a:latin typeface="Corbel"/>
                <a:ea typeface="Corbel"/>
                <a:cs typeface="Corbel"/>
                <a:sym typeface="Corbel"/>
              </a:defRPr>
            </a:lvl3pPr>
            <a:lvl4pPr indent="0" lvl="3" marL="0" algn="r">
              <a:spcBef>
                <a:spcPts val="0"/>
              </a:spcBef>
              <a:spcAft>
                <a:spcPts val="0"/>
              </a:spcAft>
              <a:buNone/>
              <a:defRPr b="1" sz="1200">
                <a:solidFill>
                  <a:schemeClr val="accent1"/>
                </a:solidFill>
                <a:latin typeface="Corbel"/>
                <a:ea typeface="Corbel"/>
                <a:cs typeface="Corbel"/>
                <a:sym typeface="Corbel"/>
              </a:defRPr>
            </a:lvl4pPr>
            <a:lvl5pPr indent="0" lvl="4" marL="0" algn="r">
              <a:spcBef>
                <a:spcPts val="0"/>
              </a:spcBef>
              <a:spcAft>
                <a:spcPts val="0"/>
              </a:spcAft>
              <a:buNone/>
              <a:defRPr b="1" sz="1200">
                <a:solidFill>
                  <a:schemeClr val="accent1"/>
                </a:solidFill>
                <a:latin typeface="Corbel"/>
                <a:ea typeface="Corbel"/>
                <a:cs typeface="Corbel"/>
                <a:sym typeface="Corbel"/>
              </a:defRPr>
            </a:lvl5pPr>
            <a:lvl6pPr indent="0" lvl="5" marL="0" algn="r">
              <a:spcBef>
                <a:spcPts val="0"/>
              </a:spcBef>
              <a:spcAft>
                <a:spcPts val="0"/>
              </a:spcAft>
              <a:buNone/>
              <a:defRPr b="1" sz="1200">
                <a:solidFill>
                  <a:schemeClr val="accent1"/>
                </a:solidFill>
                <a:latin typeface="Corbel"/>
                <a:ea typeface="Corbel"/>
                <a:cs typeface="Corbel"/>
                <a:sym typeface="Corbel"/>
              </a:defRPr>
            </a:lvl6pPr>
            <a:lvl7pPr indent="0" lvl="6" marL="0" algn="r">
              <a:spcBef>
                <a:spcPts val="0"/>
              </a:spcBef>
              <a:spcAft>
                <a:spcPts val="0"/>
              </a:spcAft>
              <a:buNone/>
              <a:defRPr b="1" sz="1200">
                <a:solidFill>
                  <a:schemeClr val="accent1"/>
                </a:solidFill>
                <a:latin typeface="Corbel"/>
                <a:ea typeface="Corbel"/>
                <a:cs typeface="Corbel"/>
                <a:sym typeface="Corbel"/>
              </a:defRPr>
            </a:lvl7pPr>
            <a:lvl8pPr indent="0" lvl="7" marL="0" algn="r">
              <a:spcBef>
                <a:spcPts val="0"/>
              </a:spcBef>
              <a:spcAft>
                <a:spcPts val="0"/>
              </a:spcAft>
              <a:buNone/>
              <a:defRPr b="1" sz="1200">
                <a:solidFill>
                  <a:schemeClr val="accent1"/>
                </a:solidFill>
                <a:latin typeface="Corbel"/>
                <a:ea typeface="Corbel"/>
                <a:cs typeface="Corbel"/>
                <a:sym typeface="Corbel"/>
              </a:defRPr>
            </a:lvl8pPr>
            <a:lvl9pPr indent="0" lvl="8" marL="0" algn="r">
              <a:spcBef>
                <a:spcPts val="0"/>
              </a:spcBef>
              <a:spcAft>
                <a:spcPts val="0"/>
              </a:spcAft>
              <a:buNone/>
              <a:defRPr b="1" sz="1200">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92" name="Google Shape;92;p28"/>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1.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9"/>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7F7F7F"/>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11" name="Google Shape;11;p19"/>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1" i="0" sz="1200" u="none" cap="none" strike="noStrike">
                <a:solidFill>
                  <a:schemeClr val="accent1"/>
                </a:solidFill>
                <a:latin typeface="Corbel"/>
                <a:ea typeface="Corbel"/>
                <a:cs typeface="Corbel"/>
                <a:sym typeface="Corbel"/>
              </a:defRPr>
            </a:lvl1pPr>
            <a:lvl2pPr indent="0" lvl="1" marL="0" marR="0" rtl="0" algn="r">
              <a:spcBef>
                <a:spcPts val="0"/>
              </a:spcBef>
              <a:spcAft>
                <a:spcPts val="0"/>
              </a:spcAft>
              <a:buNone/>
              <a:defRPr b="1" i="0" sz="1200" u="none" cap="none" strike="noStrike">
                <a:solidFill>
                  <a:schemeClr val="accent1"/>
                </a:solidFill>
                <a:latin typeface="Corbel"/>
                <a:ea typeface="Corbel"/>
                <a:cs typeface="Corbel"/>
                <a:sym typeface="Corbel"/>
              </a:defRPr>
            </a:lvl2pPr>
            <a:lvl3pPr indent="0" lvl="2" marL="0" marR="0" rtl="0" algn="r">
              <a:spcBef>
                <a:spcPts val="0"/>
              </a:spcBef>
              <a:spcAft>
                <a:spcPts val="0"/>
              </a:spcAft>
              <a:buNone/>
              <a:defRPr b="1" i="0" sz="1200" u="none" cap="none" strike="noStrike">
                <a:solidFill>
                  <a:schemeClr val="accent1"/>
                </a:solidFill>
                <a:latin typeface="Corbel"/>
                <a:ea typeface="Corbel"/>
                <a:cs typeface="Corbel"/>
                <a:sym typeface="Corbel"/>
              </a:defRPr>
            </a:lvl3pPr>
            <a:lvl4pPr indent="0" lvl="3" marL="0" marR="0" rtl="0" algn="r">
              <a:spcBef>
                <a:spcPts val="0"/>
              </a:spcBef>
              <a:spcAft>
                <a:spcPts val="0"/>
              </a:spcAft>
              <a:buNone/>
              <a:defRPr b="1" i="0" sz="1200" u="none" cap="none" strike="noStrike">
                <a:solidFill>
                  <a:schemeClr val="accent1"/>
                </a:solidFill>
                <a:latin typeface="Corbel"/>
                <a:ea typeface="Corbel"/>
                <a:cs typeface="Corbel"/>
                <a:sym typeface="Corbel"/>
              </a:defRPr>
            </a:lvl4pPr>
            <a:lvl5pPr indent="0" lvl="4" marL="0" marR="0" rtl="0" algn="r">
              <a:spcBef>
                <a:spcPts val="0"/>
              </a:spcBef>
              <a:spcAft>
                <a:spcPts val="0"/>
              </a:spcAft>
              <a:buNone/>
              <a:defRPr b="1" i="0" sz="1200" u="none" cap="none" strike="noStrike">
                <a:solidFill>
                  <a:schemeClr val="accent1"/>
                </a:solidFill>
                <a:latin typeface="Corbel"/>
                <a:ea typeface="Corbel"/>
                <a:cs typeface="Corbel"/>
                <a:sym typeface="Corbel"/>
              </a:defRPr>
            </a:lvl5pPr>
            <a:lvl6pPr indent="0" lvl="5" marL="0" marR="0" rtl="0" algn="r">
              <a:spcBef>
                <a:spcPts val="0"/>
              </a:spcBef>
              <a:spcAft>
                <a:spcPts val="0"/>
              </a:spcAft>
              <a:buNone/>
              <a:defRPr b="1" i="0" sz="1200" u="none" cap="none" strike="noStrike">
                <a:solidFill>
                  <a:schemeClr val="accent1"/>
                </a:solidFill>
                <a:latin typeface="Corbel"/>
                <a:ea typeface="Corbel"/>
                <a:cs typeface="Corbel"/>
                <a:sym typeface="Corbel"/>
              </a:defRPr>
            </a:lvl6pPr>
            <a:lvl7pPr indent="0" lvl="6" marL="0" marR="0" rtl="0" algn="r">
              <a:spcBef>
                <a:spcPts val="0"/>
              </a:spcBef>
              <a:spcAft>
                <a:spcPts val="0"/>
              </a:spcAft>
              <a:buNone/>
              <a:defRPr b="1" i="0" sz="1200" u="none" cap="none" strike="noStrike">
                <a:solidFill>
                  <a:schemeClr val="accent1"/>
                </a:solidFill>
                <a:latin typeface="Corbel"/>
                <a:ea typeface="Corbel"/>
                <a:cs typeface="Corbel"/>
                <a:sym typeface="Corbel"/>
              </a:defRPr>
            </a:lvl7pPr>
            <a:lvl8pPr indent="0" lvl="7" marL="0" marR="0" rtl="0" algn="r">
              <a:spcBef>
                <a:spcPts val="0"/>
              </a:spcBef>
              <a:spcAft>
                <a:spcPts val="0"/>
              </a:spcAft>
              <a:buNone/>
              <a:defRPr b="1" i="0" sz="1200" u="none" cap="none" strike="noStrike">
                <a:solidFill>
                  <a:schemeClr val="accent1"/>
                </a:solidFill>
                <a:latin typeface="Corbel"/>
                <a:ea typeface="Corbel"/>
                <a:cs typeface="Corbel"/>
                <a:sym typeface="Corbel"/>
              </a:defRPr>
            </a:lvl8pPr>
            <a:lvl9pPr indent="0" lvl="8" marL="0" marR="0" rtl="0" algn="r">
              <a:spcBef>
                <a:spcPts val="0"/>
              </a:spcBef>
              <a:spcAft>
                <a:spcPts val="0"/>
              </a:spcAft>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2" name="Google Shape;12;p19"/>
          <p:cNvSpPr txBox="1"/>
          <p:nvPr>
            <p:ph idx="1" type="body"/>
          </p:nvPr>
        </p:nvSpPr>
        <p:spPr>
          <a:xfrm>
            <a:off x="3868738" y="863600"/>
            <a:ext cx="7315200" cy="5121275"/>
          </a:xfrm>
          <a:prstGeom prst="rect">
            <a:avLst/>
          </a:prstGeom>
          <a:noFill/>
          <a:ln>
            <a:noFill/>
          </a:ln>
        </p:spPr>
        <p:txBody>
          <a:bodyPr anchorCtr="0" anchor="ctr" bIns="45700" lIns="91425" spcFirstLastPara="1" rIns="91425" wrap="square" tIns="45700">
            <a:noAutofit/>
          </a:bodyPr>
          <a:lstStyle>
            <a:lvl1pPr indent="-355600" lvl="0" marL="45720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indent="-342900" lvl="1" marL="914400"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indent="-330200" lvl="2" marL="1371600"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indent="-317500" lvl="3" marL="18288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indent="-317500" lvl="4" marL="22860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indent="-317500" lvl="5" marL="27432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indent="-317500" lvl="6" marL="32004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indent="-317500" lvl="7" marL="36576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indent="-317500" lvl="8" marL="4114800"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13" name="Google Shape;13;p19"/>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7F7F7F"/>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pic>
        <p:nvPicPr>
          <p:cNvPr id="14" name="Google Shape;14;p19"/>
          <p:cNvPicPr preferRelativeResize="0"/>
          <p:nvPr/>
        </p:nvPicPr>
        <p:blipFill rotWithShape="1">
          <a:blip r:embed="rId1">
            <a:alphaModFix/>
          </a:blip>
          <a:srcRect b="0" l="39835" r="0" t="0"/>
          <a:stretch/>
        </p:blipFill>
        <p:spPr>
          <a:xfrm>
            <a:off x="8512175" y="6067425"/>
            <a:ext cx="3525838" cy="7318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7.png"/><Relationship Id="rId6"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2.jp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
          <p:cNvSpPr txBox="1"/>
          <p:nvPr>
            <p:ph type="title"/>
          </p:nvPr>
        </p:nvSpPr>
        <p:spPr>
          <a:xfrm>
            <a:off x="1456735" y="2093572"/>
            <a:ext cx="8705909" cy="3254375"/>
          </a:xfrm>
          <a:prstGeom prst="rect">
            <a:avLst/>
          </a:prstGeom>
          <a:noFill/>
          <a:ln>
            <a:noFill/>
          </a:ln>
        </p:spPr>
        <p:txBody>
          <a:bodyPr anchorCtr="0" anchor="b" bIns="45700" lIns="91425" spcFirstLastPara="1" rIns="91425" wrap="square" tIns="45700">
            <a:normAutofit/>
          </a:bodyPr>
          <a:lstStyle/>
          <a:p>
            <a:pPr indent="0" lvl="0" marL="0" rtl="0" algn="r">
              <a:lnSpc>
                <a:spcPct val="90000"/>
              </a:lnSpc>
              <a:spcBef>
                <a:spcPts val="0"/>
              </a:spcBef>
              <a:spcAft>
                <a:spcPts val="0"/>
              </a:spcAft>
              <a:buNone/>
            </a:pPr>
            <a:r>
              <a:rPr lang="es-ES" sz="6000">
                <a:solidFill>
                  <a:srgbClr val="FFFFFF"/>
                </a:solidFill>
              </a:rPr>
              <a:t>SKILL- TEAMWORK</a:t>
            </a:r>
            <a:br>
              <a:rPr lang="es-ES" sz="6000">
                <a:solidFill>
                  <a:srgbClr val="FFFFFF"/>
                </a:solidFill>
              </a:rPr>
            </a:br>
            <a:endParaRPr sz="6000">
              <a:solidFill>
                <a:srgbClr val="FFFFFF"/>
              </a:solidFill>
            </a:endParaRPr>
          </a:p>
        </p:txBody>
      </p:sp>
      <p:grpSp>
        <p:nvGrpSpPr>
          <p:cNvPr id="99" name="Google Shape;99;p1"/>
          <p:cNvGrpSpPr/>
          <p:nvPr/>
        </p:nvGrpSpPr>
        <p:grpSpPr>
          <a:xfrm>
            <a:off x="3714190" y="5347947"/>
            <a:ext cx="3885722" cy="1320800"/>
            <a:chOff x="3714190" y="5347947"/>
            <a:chExt cx="3885722" cy="1320800"/>
          </a:xfrm>
        </p:grpSpPr>
        <p:pic>
          <p:nvPicPr>
            <p:cNvPr id="100" name="Google Shape;100;p1"/>
            <p:cNvPicPr preferRelativeResize="0"/>
            <p:nvPr/>
          </p:nvPicPr>
          <p:blipFill rotWithShape="1">
            <a:blip r:embed="rId3">
              <a:alphaModFix/>
            </a:blip>
            <a:srcRect b="0" l="0" r="0" t="0"/>
            <a:stretch/>
          </p:blipFill>
          <p:spPr>
            <a:xfrm>
              <a:off x="3714190" y="5894811"/>
              <a:ext cx="2095500" cy="482600"/>
            </a:xfrm>
            <a:prstGeom prst="rect">
              <a:avLst/>
            </a:prstGeom>
            <a:noFill/>
            <a:ln>
              <a:noFill/>
            </a:ln>
          </p:spPr>
        </p:pic>
        <p:pic>
          <p:nvPicPr>
            <p:cNvPr id="101" name="Google Shape;101;p1"/>
            <p:cNvPicPr preferRelativeResize="0"/>
            <p:nvPr/>
          </p:nvPicPr>
          <p:blipFill rotWithShape="1">
            <a:blip r:embed="rId4">
              <a:alphaModFix/>
            </a:blip>
            <a:srcRect b="0" l="0" r="0" t="0"/>
            <a:stretch/>
          </p:blipFill>
          <p:spPr>
            <a:xfrm>
              <a:off x="6279112" y="5347947"/>
              <a:ext cx="1320800" cy="1320800"/>
            </a:xfrm>
            <a:prstGeom prst="rect">
              <a:avLst/>
            </a:prstGeom>
            <a:noFill/>
            <a:ln>
              <a:noFill/>
            </a:ln>
          </p:spPr>
        </p:pic>
      </p:grpSp>
      <p:pic>
        <p:nvPicPr>
          <p:cNvPr id="102" name="Google Shape;102;p1"/>
          <p:cNvPicPr preferRelativeResize="0"/>
          <p:nvPr/>
        </p:nvPicPr>
        <p:blipFill rotWithShape="1">
          <a:blip r:embed="rId5">
            <a:alphaModFix/>
          </a:blip>
          <a:srcRect b="0" l="0" r="0" t="0"/>
          <a:stretch/>
        </p:blipFill>
        <p:spPr>
          <a:xfrm>
            <a:off x="718828" y="5882111"/>
            <a:ext cx="2476500" cy="495300"/>
          </a:xfrm>
          <a:prstGeom prst="rect">
            <a:avLst/>
          </a:prstGeom>
          <a:noFill/>
          <a:ln>
            <a:noFill/>
          </a:ln>
        </p:spPr>
      </p:pic>
      <p:pic>
        <p:nvPicPr>
          <p:cNvPr descr="Logotipo&#10;&#10;El contenido generado por IA puede ser incorrecto." id="103" name="Google Shape;103;p1"/>
          <p:cNvPicPr preferRelativeResize="0"/>
          <p:nvPr/>
        </p:nvPicPr>
        <p:blipFill rotWithShape="1">
          <a:blip r:embed="rId6">
            <a:alphaModFix/>
          </a:blip>
          <a:srcRect b="0" l="0" r="0" t="0"/>
          <a:stretch/>
        </p:blipFill>
        <p:spPr>
          <a:xfrm>
            <a:off x="4419052" y="718271"/>
            <a:ext cx="3353895" cy="335389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0"/>
          <p:cNvSpPr txBox="1"/>
          <p:nvPr/>
        </p:nvSpPr>
        <p:spPr>
          <a:xfrm>
            <a:off x="3312295" y="305339"/>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73" name="Google Shape;173;p10"/>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74" name="Google Shape;174;p10"/>
          <p:cNvSpPr txBox="1"/>
          <p:nvPr/>
        </p:nvSpPr>
        <p:spPr>
          <a:xfrm>
            <a:off x="976288" y="1980152"/>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EFFECTIVE TEAM COMMUNICATION</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Use active listening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Clarify expectations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Ask, don’t assume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Offer feedback constructively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Adapt your style to different members</a:t>
            </a:r>
            <a:endParaRPr b="0" i="0" sz="1800" u="none" strike="noStrike">
              <a:solidFill>
                <a:srgbClr val="000000"/>
              </a:solidFill>
              <a:latin typeface="Corbel"/>
              <a:ea typeface="Corbel"/>
              <a:cs typeface="Corbel"/>
              <a:sym typeface="Corbel"/>
            </a:endParaRPr>
          </a:p>
        </p:txBody>
      </p:sp>
      <p:pic>
        <p:nvPicPr>
          <p:cNvPr id="175" name="Google Shape;175;p10"/>
          <p:cNvPicPr preferRelativeResize="0"/>
          <p:nvPr/>
        </p:nvPicPr>
        <p:blipFill rotWithShape="1">
          <a:blip r:embed="rId4">
            <a:alphaModFix/>
          </a:blip>
          <a:srcRect b="0" l="0" r="0" t="0"/>
          <a:stretch/>
        </p:blipFill>
        <p:spPr>
          <a:xfrm>
            <a:off x="6575609" y="1797050"/>
            <a:ext cx="4699000" cy="3263900"/>
          </a:xfrm>
          <a:prstGeom prst="rect">
            <a:avLst/>
          </a:prstGeom>
          <a:noFill/>
          <a:ln>
            <a:noFill/>
          </a:ln>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1"/>
          <p:cNvSpPr txBox="1"/>
          <p:nvPr/>
        </p:nvSpPr>
        <p:spPr>
          <a:xfrm>
            <a:off x="3514865" y="274271"/>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81" name="Google Shape;181;p11"/>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82" name="Google Shape;182;p11"/>
          <p:cNvSpPr txBox="1"/>
          <p:nvPr/>
        </p:nvSpPr>
        <p:spPr>
          <a:xfrm>
            <a:off x="698267" y="1949084"/>
            <a:ext cx="617220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MANAGING CONFLICT IN TEAMS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Conflict is natural in teams.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What matters is </a:t>
            </a:r>
            <a:r>
              <a:rPr b="0" i="1" lang="es-ES" sz="1800" u="none" strike="noStrike">
                <a:solidFill>
                  <a:srgbClr val="000000"/>
                </a:solidFill>
                <a:latin typeface="Corbel"/>
                <a:ea typeface="Corbel"/>
                <a:cs typeface="Corbel"/>
                <a:sym typeface="Corbel"/>
              </a:rPr>
              <a:t>how</a:t>
            </a:r>
            <a:r>
              <a:rPr b="0" i="0" lang="es-ES" sz="1800" u="none" strike="noStrike">
                <a:solidFill>
                  <a:srgbClr val="000000"/>
                </a:solidFill>
                <a:latin typeface="Corbel"/>
                <a:ea typeface="Corbel"/>
                <a:cs typeface="Corbel"/>
                <a:sym typeface="Corbel"/>
              </a:rPr>
              <a:t> it’s handled:</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Listen without interrupting</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Focus on interests, not egos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Seek mutual solutions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Follow up to restore connection</a:t>
            </a:r>
            <a:endParaRPr b="0" i="0" sz="1800" u="none" strike="noStrike">
              <a:solidFill>
                <a:srgbClr val="000000"/>
              </a:solidFill>
              <a:latin typeface="Corbel"/>
              <a:ea typeface="Corbel"/>
              <a:cs typeface="Corbel"/>
              <a:sym typeface="Corbel"/>
            </a:endParaRPr>
          </a:p>
        </p:txBody>
      </p:sp>
      <p:pic>
        <p:nvPicPr>
          <p:cNvPr descr="Reunión de colegas. Lluvia de ideas en equipo. Entrenamiento corporativo" id="183" name="Google Shape;183;p11"/>
          <p:cNvPicPr preferRelativeResize="0"/>
          <p:nvPr/>
        </p:nvPicPr>
        <p:blipFill rotWithShape="1">
          <a:blip r:embed="rId4">
            <a:alphaModFix/>
          </a:blip>
          <a:srcRect b="0" l="0" r="0" t="0"/>
          <a:stretch/>
        </p:blipFill>
        <p:spPr>
          <a:xfrm>
            <a:off x="5296983" y="1503430"/>
            <a:ext cx="6196750" cy="4127867"/>
          </a:xfrm>
          <a:prstGeom prst="rect">
            <a:avLst/>
          </a:prstGeom>
          <a:noFill/>
          <a:ln>
            <a:noFill/>
          </a:ln>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2"/>
          <p:cNvSpPr txBox="1"/>
          <p:nvPr/>
        </p:nvSpPr>
        <p:spPr>
          <a:xfrm>
            <a:off x="3456758" y="374650"/>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89" name="Google Shape;189;p1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90" name="Google Shape;190;p12"/>
          <p:cNvSpPr txBox="1"/>
          <p:nvPr/>
        </p:nvSpPr>
        <p:spPr>
          <a:xfrm>
            <a:off x="860002" y="2049463"/>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DIVERSITY AND TEAM DYNAMICS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Diverse teams perform better — when: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Differences are respected</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Inclusion is intentional</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All voices are heard</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Biases are actively managed</a:t>
            </a:r>
            <a:endParaRPr b="0" i="0" sz="1800" u="none" strike="noStrike">
              <a:solidFill>
                <a:srgbClr val="000000"/>
              </a:solidFill>
              <a:latin typeface="Corbel"/>
              <a:ea typeface="Corbel"/>
              <a:cs typeface="Corbel"/>
              <a:sym typeface="Corbel"/>
            </a:endParaRPr>
          </a:p>
        </p:txBody>
      </p:sp>
      <p:pic>
        <p:nvPicPr>
          <p:cNvPr descr="Retrato corporativo de oficinistas y empleados" id="191" name="Google Shape;191;p12"/>
          <p:cNvPicPr preferRelativeResize="0"/>
          <p:nvPr/>
        </p:nvPicPr>
        <p:blipFill rotWithShape="1">
          <a:blip r:embed="rId4">
            <a:alphaModFix/>
          </a:blip>
          <a:srcRect b="0" l="0" r="0" t="0"/>
          <a:stretch/>
        </p:blipFill>
        <p:spPr>
          <a:xfrm>
            <a:off x="5693218" y="1662889"/>
            <a:ext cx="6051039" cy="4021138"/>
          </a:xfrm>
          <a:prstGeom prst="rect">
            <a:avLst/>
          </a:prstGeom>
          <a:noFill/>
          <a:ln>
            <a:noFill/>
          </a:ln>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3"/>
          <p:cNvSpPr txBox="1"/>
          <p:nvPr/>
        </p:nvSpPr>
        <p:spPr>
          <a:xfrm>
            <a:off x="3558044" y="207713"/>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97" name="Google Shape;197;p1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98" name="Google Shape;198;p13"/>
          <p:cNvSpPr txBox="1"/>
          <p:nvPr/>
        </p:nvSpPr>
        <p:spPr>
          <a:xfrm>
            <a:off x="961568" y="1882526"/>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TEAM ACCOUNTABILITY</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High-performing teams: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Set clear responsibilities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Follow through on commitments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Address issues openly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Support each other during setbacks</a:t>
            </a:r>
            <a:endParaRPr b="0" i="0" sz="1800" u="none" strike="noStrike">
              <a:solidFill>
                <a:srgbClr val="000000"/>
              </a:solidFill>
              <a:latin typeface="Corbel"/>
              <a:ea typeface="Corbel"/>
              <a:cs typeface="Corbel"/>
              <a:sym typeface="Corbel"/>
            </a:endParaRPr>
          </a:p>
        </p:txBody>
      </p:sp>
      <p:pic>
        <p:nvPicPr>
          <p:cNvPr descr="Gente de negocios reunida discutiendo discusión" id="199" name="Google Shape;199;p13"/>
          <p:cNvPicPr preferRelativeResize="0"/>
          <p:nvPr/>
        </p:nvPicPr>
        <p:blipFill rotWithShape="1">
          <a:blip r:embed="rId4">
            <a:alphaModFix/>
          </a:blip>
          <a:srcRect b="0" l="0" r="0" t="0"/>
          <a:stretch/>
        </p:blipFill>
        <p:spPr>
          <a:xfrm>
            <a:off x="5310547" y="1882526"/>
            <a:ext cx="6161336" cy="3001929"/>
          </a:xfrm>
          <a:prstGeom prst="rect">
            <a:avLst/>
          </a:prstGeom>
          <a:noFill/>
          <a:ln>
            <a:noFill/>
          </a:ln>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4"/>
          <p:cNvSpPr txBox="1"/>
          <p:nvPr/>
        </p:nvSpPr>
        <p:spPr>
          <a:xfrm>
            <a:off x="3401194" y="178545"/>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05" name="Google Shape;205;p1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06" name="Google Shape;206;p14"/>
          <p:cNvSpPr txBox="1"/>
          <p:nvPr/>
        </p:nvSpPr>
        <p:spPr>
          <a:xfrm>
            <a:off x="698267" y="1853358"/>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TEAMWORK AND EMOTIONAL INTELLIGENCE</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EQ helps teams: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Manage stress and conflict</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Respond to emotions constructively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Empathize with teammates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Balance individual needs with group goals</a:t>
            </a:r>
            <a:endParaRPr b="0" i="0" sz="1800" u="none" strike="noStrike">
              <a:solidFill>
                <a:srgbClr val="000000"/>
              </a:solidFill>
              <a:latin typeface="Corbel"/>
              <a:ea typeface="Corbel"/>
              <a:cs typeface="Corbel"/>
              <a:sym typeface="Corbel"/>
            </a:endParaRPr>
          </a:p>
        </p:txBody>
      </p:sp>
      <p:pic>
        <p:nvPicPr>
          <p:cNvPr descr="Personas que se comunican a través de las redes sociales." id="207" name="Google Shape;207;p14"/>
          <p:cNvPicPr preferRelativeResize="0"/>
          <p:nvPr/>
        </p:nvPicPr>
        <p:blipFill rotWithShape="1">
          <a:blip r:embed="rId4">
            <a:alphaModFix/>
          </a:blip>
          <a:srcRect b="0" l="0" r="0" t="0"/>
          <a:stretch/>
        </p:blipFill>
        <p:spPr>
          <a:xfrm>
            <a:off x="6083390" y="1721660"/>
            <a:ext cx="5777268" cy="3414679"/>
          </a:xfrm>
          <a:prstGeom prst="rect">
            <a:avLst/>
          </a:prstGeom>
          <a:noFill/>
          <a:ln>
            <a:noFill/>
          </a:ln>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5"/>
          <p:cNvSpPr txBox="1"/>
          <p:nvPr/>
        </p:nvSpPr>
        <p:spPr>
          <a:xfrm>
            <a:off x="3390106" y="361156"/>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13" name="Google Shape;213;p1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14" name="Google Shape;214;p15"/>
          <p:cNvSpPr txBox="1"/>
          <p:nvPr/>
        </p:nvSpPr>
        <p:spPr>
          <a:xfrm>
            <a:off x="698267" y="1861190"/>
            <a:ext cx="61722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CELEBRATING TOGETHER</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285750" lvl="0" marL="285750" marR="0" rtl="0" algn="l">
              <a:spcBef>
                <a:spcPts val="0"/>
              </a:spcBef>
              <a:spcAft>
                <a:spcPts val="0"/>
              </a:spcAft>
              <a:buClr>
                <a:srgbClr val="000000"/>
              </a:buClr>
              <a:buSzPts val="1800"/>
              <a:buFont typeface="Arial"/>
              <a:buChar char="•"/>
            </a:pPr>
            <a:r>
              <a:rPr b="0" i="0" lang="es-ES" sz="1800" u="none" strike="noStrike">
                <a:solidFill>
                  <a:srgbClr val="000000"/>
                </a:solidFill>
                <a:latin typeface="Corbel"/>
                <a:ea typeface="Corbel"/>
                <a:cs typeface="Corbel"/>
                <a:sym typeface="Corbel"/>
              </a:rPr>
              <a:t>Don’t just work — </a:t>
            </a:r>
            <a:r>
              <a:rPr b="1" i="0" lang="es-ES" sz="1800" u="none" strike="noStrike">
                <a:solidFill>
                  <a:srgbClr val="000000"/>
                </a:solidFill>
                <a:latin typeface="Corbel"/>
                <a:ea typeface="Corbel"/>
                <a:cs typeface="Corbel"/>
                <a:sym typeface="Corbel"/>
              </a:rPr>
              <a:t>celebrate</a:t>
            </a:r>
            <a:r>
              <a:rPr b="0" i="0" lang="es-ES" sz="1800" u="none" strike="noStrike">
                <a:solidFill>
                  <a:srgbClr val="000000"/>
                </a:solidFill>
                <a:latin typeface="Corbel"/>
                <a:ea typeface="Corbel"/>
                <a:cs typeface="Corbel"/>
                <a:sym typeface="Corbel"/>
              </a:rPr>
              <a:t>.</a:t>
            </a:r>
            <a:endParaRPr/>
          </a:p>
          <a:p>
            <a:pPr indent="-285750" lvl="0" marL="285750" marR="0" rtl="0" algn="l">
              <a:spcBef>
                <a:spcPts val="0"/>
              </a:spcBef>
              <a:spcAft>
                <a:spcPts val="0"/>
              </a:spcAft>
              <a:buClr>
                <a:srgbClr val="000000"/>
              </a:buClr>
              <a:buSzPts val="1800"/>
              <a:buFont typeface="Arial"/>
              <a:buChar char="•"/>
            </a:pPr>
            <a:r>
              <a:rPr b="0" i="0" lang="es-ES" sz="1800" u="none" strike="noStrike">
                <a:solidFill>
                  <a:srgbClr val="000000"/>
                </a:solidFill>
                <a:latin typeface="Corbel"/>
                <a:ea typeface="Corbel"/>
                <a:cs typeface="Corbel"/>
                <a:sym typeface="Corbel"/>
              </a:rPr>
              <a:t>Recognize progress, milestones, and individual contributions.</a:t>
            </a:r>
            <a:endParaRPr/>
          </a:p>
          <a:p>
            <a:pPr indent="-285750" lvl="0" marL="285750" marR="0" rtl="0" algn="l">
              <a:spcBef>
                <a:spcPts val="0"/>
              </a:spcBef>
              <a:spcAft>
                <a:spcPts val="0"/>
              </a:spcAft>
              <a:buClr>
                <a:srgbClr val="000000"/>
              </a:buClr>
              <a:buSzPts val="1800"/>
              <a:buFont typeface="Arial"/>
              <a:buChar char="•"/>
            </a:pPr>
            <a:r>
              <a:rPr b="0" i="0" lang="es-ES" sz="1800" u="none" strike="noStrike">
                <a:solidFill>
                  <a:srgbClr val="000000"/>
                </a:solidFill>
                <a:latin typeface="Corbel"/>
                <a:ea typeface="Corbel"/>
                <a:cs typeface="Corbel"/>
                <a:sym typeface="Corbel"/>
              </a:rPr>
              <a:t>Appreciation strengthens motivation and belonging.</a:t>
            </a:r>
            <a:endParaRPr/>
          </a:p>
        </p:txBody>
      </p:sp>
      <p:pic>
        <p:nvPicPr>
          <p:cNvPr descr="Ilustración del concepto de colaboración" id="215" name="Google Shape;215;p15"/>
          <p:cNvPicPr preferRelativeResize="0"/>
          <p:nvPr/>
        </p:nvPicPr>
        <p:blipFill rotWithShape="1">
          <a:blip r:embed="rId4">
            <a:alphaModFix/>
          </a:blip>
          <a:srcRect b="0" l="0" r="0" t="0"/>
          <a:stretch/>
        </p:blipFill>
        <p:spPr>
          <a:xfrm>
            <a:off x="5933322" y="1861190"/>
            <a:ext cx="6066318" cy="4040982"/>
          </a:xfrm>
          <a:prstGeom prst="rect">
            <a:avLst/>
          </a:prstGeom>
          <a:noFill/>
          <a:ln>
            <a:noFill/>
          </a:ln>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6"/>
          <p:cNvSpPr txBox="1"/>
          <p:nvPr/>
        </p:nvSpPr>
        <p:spPr>
          <a:xfrm>
            <a:off x="3390106" y="361156"/>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21" name="Google Shape;221;p1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22" name="Google Shape;222;p16"/>
          <p:cNvSpPr txBox="1"/>
          <p:nvPr/>
        </p:nvSpPr>
        <p:spPr>
          <a:xfrm>
            <a:off x="2416428" y="2755816"/>
            <a:ext cx="7672388"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WRAP-UP</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Teamwork is not about being perfect — it’s about being connected.</a:t>
            </a:r>
            <a:endParaRPr/>
          </a:p>
          <a:p>
            <a:pPr indent="0" lvl="0" marL="0" marR="0" rtl="0" algn="l">
              <a:spcBef>
                <a:spcPts val="0"/>
              </a:spcBef>
              <a:spcAft>
                <a:spcPts val="0"/>
              </a:spcAft>
              <a:buClr>
                <a:srgbClr val="000000"/>
              </a:buClr>
              <a:buSzPts val="1800"/>
              <a:buFont typeface="Corbel"/>
              <a:buNone/>
            </a:pP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The best teams are human: they listen, adapt, and support one another.</a:t>
            </a:r>
            <a:endParaRPr/>
          </a:p>
          <a:p>
            <a:pPr indent="0" lvl="0" marL="0" marR="0" rtl="0" algn="l">
              <a:spcBef>
                <a:spcPts val="0"/>
              </a:spcBef>
              <a:spcAft>
                <a:spcPts val="0"/>
              </a:spcAft>
              <a:buNone/>
            </a:pPr>
            <a:r>
              <a:rPr i="1" lang="es-ES" sz="1800">
                <a:solidFill>
                  <a:schemeClr val="dk1"/>
                </a:solidFill>
                <a:latin typeface="Corbel"/>
                <a:ea typeface="Corbel"/>
                <a:cs typeface="Corbel"/>
                <a:sym typeface="Corbel"/>
              </a:rPr>
              <a:t>“Alone we can do so little; together we can do so much.”</a:t>
            </a:r>
            <a:r>
              <a:rPr lang="es-ES" sz="1800">
                <a:solidFill>
                  <a:schemeClr val="dk1"/>
                </a:solidFill>
                <a:latin typeface="Corbel"/>
                <a:ea typeface="Corbel"/>
                <a:cs typeface="Corbel"/>
                <a:sym typeface="Corbel"/>
              </a:rPr>
              <a:t> — Helen Keller</a:t>
            </a:r>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7"/>
          <p:cNvSpPr txBox="1"/>
          <p:nvPr>
            <p:ph idx="1" type="body"/>
          </p:nvPr>
        </p:nvSpPr>
        <p:spPr>
          <a:xfrm>
            <a:off x="261938" y="1749425"/>
            <a:ext cx="11385550" cy="808038"/>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667"/>
              <a:buFont typeface="Noto Sans Symbols"/>
              <a:buNone/>
            </a:pPr>
            <a:r>
              <a:rPr lang="es-ES" sz="2667">
                <a:solidFill>
                  <a:srgbClr val="000000"/>
                </a:solidFill>
              </a:rPr>
              <a:t>References</a:t>
            </a:r>
            <a:endParaRPr/>
          </a:p>
        </p:txBody>
      </p:sp>
      <p:pic>
        <p:nvPicPr>
          <p:cNvPr id="228" name="Google Shape;228;p17"/>
          <p:cNvPicPr preferRelativeResize="0"/>
          <p:nvPr/>
        </p:nvPicPr>
        <p:blipFill rotWithShape="1">
          <a:blip r:embed="rId3">
            <a:alphaModFix/>
          </a:blip>
          <a:srcRect b="0" l="0" r="0" t="0"/>
          <a:stretch/>
        </p:blipFill>
        <p:spPr>
          <a:xfrm>
            <a:off x="8831263" y="1222375"/>
            <a:ext cx="3360737" cy="2519363"/>
          </a:xfrm>
          <a:prstGeom prst="rect">
            <a:avLst/>
          </a:prstGeom>
          <a:noFill/>
          <a:ln>
            <a:noFill/>
          </a:ln>
        </p:spPr>
      </p:pic>
      <p:sp>
        <p:nvSpPr>
          <p:cNvPr id="229" name="Google Shape;229;p17"/>
          <p:cNvSpPr txBox="1"/>
          <p:nvPr/>
        </p:nvSpPr>
        <p:spPr>
          <a:xfrm>
            <a:off x="3360738" y="175419"/>
            <a:ext cx="7670800"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230" name="Google Shape;230;p17"/>
          <p:cNvPicPr preferRelativeResize="0"/>
          <p:nvPr/>
        </p:nvPicPr>
        <p:blipFill rotWithShape="1">
          <a:blip r:embed="rId4">
            <a:alphaModFix/>
          </a:blip>
          <a:srcRect b="0" l="0" r="0" t="0"/>
          <a:stretch/>
        </p:blipFill>
        <p:spPr>
          <a:xfrm>
            <a:off x="-139139" y="-171383"/>
            <a:ext cx="1674813" cy="1674813"/>
          </a:xfrm>
          <a:prstGeom prst="rect">
            <a:avLst/>
          </a:prstGeom>
          <a:noFill/>
          <a:ln>
            <a:noFill/>
          </a:ln>
        </p:spPr>
      </p:pic>
      <p:sp>
        <p:nvSpPr>
          <p:cNvPr id="231" name="Google Shape;231;p17"/>
          <p:cNvSpPr txBox="1"/>
          <p:nvPr/>
        </p:nvSpPr>
        <p:spPr>
          <a:xfrm>
            <a:off x="1281363" y="3392805"/>
            <a:ext cx="7549899" cy="1477328"/>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Lencioni, P. (2002). </a:t>
            </a:r>
            <a:r>
              <a:rPr i="1" lang="es-ES" sz="1800">
                <a:solidFill>
                  <a:schemeClr val="dk1"/>
                </a:solidFill>
                <a:latin typeface="Corbel"/>
                <a:ea typeface="Corbel"/>
                <a:cs typeface="Corbel"/>
                <a:sym typeface="Corbel"/>
              </a:rPr>
              <a:t>The Five Dysfunctions of a Team.</a:t>
            </a:r>
            <a:endParaRPr sz="1800">
              <a:solidFill>
                <a:schemeClr val="dk1"/>
              </a:solidFill>
              <a:latin typeface="Corbel"/>
              <a:ea typeface="Corbel"/>
              <a:cs typeface="Corbel"/>
              <a:sym typeface="Corbel"/>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Goleman, D. (1998). </a:t>
            </a:r>
            <a:r>
              <a:rPr i="1" lang="es-ES" sz="1800">
                <a:solidFill>
                  <a:schemeClr val="dk1"/>
                </a:solidFill>
                <a:latin typeface="Corbel"/>
                <a:ea typeface="Corbel"/>
                <a:cs typeface="Corbel"/>
                <a:sym typeface="Corbel"/>
              </a:rPr>
              <a:t>Working with Emotional Intelligence.</a:t>
            </a:r>
            <a:endParaRPr sz="1800">
              <a:solidFill>
                <a:schemeClr val="dk1"/>
              </a:solidFill>
              <a:latin typeface="Corbel"/>
              <a:ea typeface="Corbel"/>
              <a:cs typeface="Corbel"/>
              <a:sym typeface="Corbel"/>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Katzenbach, J.R. &amp; Smith, D.K. (1993). </a:t>
            </a:r>
            <a:r>
              <a:rPr i="1" lang="es-ES" sz="1800">
                <a:solidFill>
                  <a:schemeClr val="dk1"/>
                </a:solidFill>
                <a:latin typeface="Corbel"/>
                <a:ea typeface="Corbel"/>
                <a:cs typeface="Corbel"/>
                <a:sym typeface="Corbel"/>
              </a:rPr>
              <a:t>The Wisdom of Teams.</a:t>
            </a:r>
            <a:endParaRPr sz="1800">
              <a:solidFill>
                <a:schemeClr val="dk1"/>
              </a:solidFill>
              <a:latin typeface="Corbel"/>
              <a:ea typeface="Corbel"/>
              <a:cs typeface="Corbel"/>
              <a:sym typeface="Corbel"/>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Teambuilding.com – Resources</a:t>
            </a:r>
            <a:endParaRPr sz="1800">
              <a:solidFill>
                <a:schemeClr val="dk1"/>
              </a:solidFill>
              <a:latin typeface="Corbel"/>
              <a:ea typeface="Corbel"/>
              <a:cs typeface="Corbel"/>
              <a:sym typeface="Corbel"/>
            </a:endParaRPr>
          </a:p>
          <a:p>
            <a:pPr indent="-285750" lvl="0" marL="285750" marR="0" rtl="0" algn="l">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Greater Good – Belonging &amp; Teams</a:t>
            </a:r>
            <a:endParaRPr sz="1800">
              <a:solidFill>
                <a:schemeClr val="dk1"/>
              </a:solidFill>
              <a:latin typeface="Corbel"/>
              <a:ea typeface="Corbel"/>
              <a:cs typeface="Corbel"/>
              <a:sym typeface="Corbe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8"/>
          <p:cNvSpPr txBox="1"/>
          <p:nvPr/>
        </p:nvSpPr>
        <p:spPr>
          <a:xfrm>
            <a:off x="1954213" y="3227294"/>
            <a:ext cx="8764587" cy="1379631"/>
          </a:xfrm>
          <a:prstGeom prst="rect">
            <a:avLst/>
          </a:prstGeom>
          <a:noFill/>
          <a:ln>
            <a:noFill/>
          </a:ln>
        </p:spPr>
        <p:txBody>
          <a:bodyPr anchorCtr="0" anchor="t" bIns="45700" lIns="91425" spcFirstLastPara="1" rIns="91425" wrap="square" tIns="45700">
            <a:normAutofit fontScale="77500" lnSpcReduction="20000"/>
          </a:bodyPr>
          <a:lstStyle/>
          <a:p>
            <a:pPr indent="0" lvl="0" marL="0" marR="0" rtl="0" algn="ctr">
              <a:lnSpc>
                <a:spcPct val="90000"/>
              </a:lnSpc>
              <a:spcBef>
                <a:spcPts val="0"/>
              </a:spcBef>
              <a:spcAft>
                <a:spcPts val="0"/>
              </a:spcAft>
              <a:buClr>
                <a:schemeClr val="accent1"/>
              </a:buClr>
              <a:buSzPct val="100000"/>
              <a:buFont typeface="Noto Sans Symbols"/>
              <a:buNone/>
            </a:pPr>
            <a:r>
              <a:t/>
            </a:r>
            <a:endParaRPr sz="2200" cap="non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lang="es-ES" sz="4667" cap="none">
                <a:solidFill>
                  <a:schemeClr val="lt1"/>
                </a:solidFill>
                <a:latin typeface="Corbel"/>
                <a:ea typeface="Corbel"/>
                <a:cs typeface="Corbel"/>
                <a:sym typeface="Corbel"/>
              </a:rPr>
              <a:t>www.____________________</a:t>
            </a:r>
            <a:endParaRPr sz="4667" cap="non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lang="es-ES" sz="4667" cap="none">
                <a:solidFill>
                  <a:schemeClr val="lt1"/>
                </a:solidFill>
                <a:latin typeface="Corbel"/>
                <a:ea typeface="Corbel"/>
                <a:cs typeface="Corbel"/>
                <a:sym typeface="Corbel"/>
              </a:rPr>
              <a:t>www.facebook.com/___________________</a:t>
            </a:r>
            <a:r>
              <a:rPr b="1" lang="es-ES" sz="4700" cap="none">
                <a:solidFill>
                  <a:schemeClr val="lt1"/>
                </a:solidFill>
                <a:latin typeface="Corbel"/>
                <a:ea typeface="Corbel"/>
                <a:cs typeface="Corbel"/>
                <a:sym typeface="Corbel"/>
              </a:rPr>
              <a:t> </a:t>
            </a:r>
            <a:endParaRPr/>
          </a:p>
          <a:p>
            <a:pPr indent="0" lvl="0" marL="0" marR="0" rtl="0" algn="ctr">
              <a:lnSpc>
                <a:spcPct val="90000"/>
              </a:lnSpc>
              <a:spcBef>
                <a:spcPts val="1200"/>
              </a:spcBef>
              <a:spcAft>
                <a:spcPts val="0"/>
              </a:spcAft>
              <a:buClr>
                <a:schemeClr val="accent1"/>
              </a:buClr>
              <a:buSzPct val="100000"/>
              <a:buFont typeface="Noto Sans Symbols"/>
              <a:buNone/>
            </a:pPr>
            <a:r>
              <a:t/>
            </a:r>
            <a:endParaRPr sz="2200" cap="none">
              <a:solidFill>
                <a:schemeClr val="lt1"/>
              </a:solidFill>
              <a:latin typeface="Corbel"/>
              <a:ea typeface="Corbel"/>
              <a:cs typeface="Corbel"/>
              <a:sym typeface="Corbel"/>
            </a:endParaRPr>
          </a:p>
        </p:txBody>
      </p:sp>
      <p:sp>
        <p:nvSpPr>
          <p:cNvPr id="238" name="Google Shape;238;p18"/>
          <p:cNvSpPr txBox="1"/>
          <p:nvPr/>
        </p:nvSpPr>
        <p:spPr>
          <a:xfrm>
            <a:off x="174625" y="5124450"/>
            <a:ext cx="7153275" cy="7381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1400">
                <a:solidFill>
                  <a:schemeClr val="lt1"/>
                </a:solidFill>
                <a:latin typeface="Corbel"/>
                <a:ea typeface="Corbel"/>
                <a:cs typeface="Corbel"/>
                <a:sym typeface="Corbel"/>
              </a:rPr>
              <a:t>Disclaimer: The Publication has been produced with the support of the Erasmus + Programme of the European Union. The contents of this page are the sole responsibility of partners and can in no way be taken to reflect the views of the NA and the Commission. </a:t>
            </a:r>
            <a:endParaRPr/>
          </a:p>
        </p:txBody>
      </p:sp>
      <p:pic>
        <p:nvPicPr>
          <p:cNvPr descr="Logotipo&#10;&#10;El contenido generado por IA puede ser incorrecto." id="239" name="Google Shape;239;p18"/>
          <p:cNvPicPr preferRelativeResize="0"/>
          <p:nvPr/>
        </p:nvPicPr>
        <p:blipFill rotWithShape="1">
          <a:blip r:embed="rId3">
            <a:alphaModFix/>
          </a:blip>
          <a:srcRect b="0" l="0" r="0" t="0"/>
          <a:stretch/>
        </p:blipFill>
        <p:spPr>
          <a:xfrm>
            <a:off x="4419052" y="75105"/>
            <a:ext cx="3353895" cy="335389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
          <p:cNvSpPr txBox="1"/>
          <p:nvPr/>
        </p:nvSpPr>
        <p:spPr>
          <a:xfrm>
            <a:off x="3161809" y="336869"/>
            <a:ext cx="7672388" cy="1674813"/>
          </a:xfrm>
          <a:prstGeom prst="rect">
            <a:avLst/>
          </a:prstGeom>
          <a:noFill/>
          <a:ln>
            <a:noFill/>
          </a:ln>
        </p:spPr>
        <p:txBody>
          <a:bodyPr anchorCtr="0" anchor="t" bIns="45700" lIns="91425" spcFirstLastPara="1" rIns="91425" wrap="square" tIns="45700">
            <a:normAutofit/>
          </a:bodyPr>
          <a:lstStyle/>
          <a:p>
            <a:pPr indent="0" lvl="0" marL="0" marR="0" rtl="0" algn="r">
              <a:spcBef>
                <a:spcPts val="0"/>
              </a:spcBef>
              <a:spcAft>
                <a:spcPts val="0"/>
              </a:spcAft>
              <a:buClr>
                <a:srgbClr val="FFFFFF"/>
              </a:buClr>
              <a:buSzPts val="4267"/>
              <a:buFont typeface="Corbel"/>
              <a:buNone/>
            </a:pPr>
            <a:r>
              <a:rPr lang="es-ES" sz="4267">
                <a:solidFill>
                  <a:srgbClr val="FFFFFF"/>
                </a:solidFill>
                <a:latin typeface="Corbel"/>
                <a:ea typeface="Corbel"/>
                <a:cs typeface="Corbel"/>
                <a:sym typeface="Corbel"/>
              </a:rPr>
              <a:t>SKILL-TEAMWORK</a:t>
            </a:r>
            <a:br>
              <a:rPr b="0" i="0" lang="es-ES" sz="4267" u="none" cap="none" strike="noStrike">
                <a:solidFill>
                  <a:srgbClr val="FFFFFF"/>
                </a:solidFill>
                <a:latin typeface="Corbel"/>
                <a:ea typeface="Corbel"/>
                <a:cs typeface="Corbel"/>
                <a:sym typeface="Corbel"/>
              </a:rPr>
            </a:br>
            <a:endParaRPr b="0" i="0" sz="4267" u="none" cap="none" strike="noStrike">
              <a:solidFill>
                <a:srgbClr val="FFFFFF"/>
              </a:solidFill>
              <a:latin typeface="Corbel"/>
              <a:ea typeface="Corbel"/>
              <a:cs typeface="Corbel"/>
              <a:sym typeface="Corbel"/>
            </a:endParaRPr>
          </a:p>
        </p:txBody>
      </p:sp>
      <p:pic>
        <p:nvPicPr>
          <p:cNvPr descr="Logotipo&#10;&#10;El contenido generado por IA puede ser incorrecto." id="109" name="Google Shape;109;p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10" name="Google Shape;110;p2"/>
          <p:cNvSpPr txBox="1"/>
          <p:nvPr/>
        </p:nvSpPr>
        <p:spPr>
          <a:xfrm>
            <a:off x="1054555" y="2011682"/>
            <a:ext cx="617220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ES" sz="1800" u="none" cap="none" strike="noStrike">
                <a:solidFill>
                  <a:srgbClr val="000000"/>
                </a:solidFill>
                <a:latin typeface="Corbel"/>
                <a:ea typeface="Corbel"/>
                <a:cs typeface="Corbel"/>
                <a:sym typeface="Corbel"/>
              </a:rPr>
              <a:t>Aim:</a:t>
            </a:r>
            <a:br>
              <a:rPr b="0" i="0" lang="es-ES" sz="1800" u="none" cap="none" strike="noStrike">
                <a:solidFill>
                  <a:schemeClr val="dk1"/>
                </a:solidFill>
                <a:latin typeface="Corbel"/>
                <a:ea typeface="Corbel"/>
                <a:cs typeface="Corbel"/>
                <a:sym typeface="Corbel"/>
              </a:rPr>
            </a:br>
            <a:r>
              <a:rPr b="0" i="0" lang="es-ES" sz="1800" u="none" cap="none" strike="noStrike">
                <a:solidFill>
                  <a:srgbClr val="000000"/>
                </a:solidFill>
                <a:latin typeface="Arial"/>
                <a:ea typeface="Arial"/>
                <a:cs typeface="Arial"/>
                <a:sym typeface="Arial"/>
              </a:rPr>
              <a:t>To understand how to work collaboratively with others by building trust, communicating openly, and contributing to shared goals.</a:t>
            </a:r>
            <a:endParaRPr sz="1800">
              <a:solidFill>
                <a:schemeClr val="dk1"/>
              </a:solidFill>
              <a:latin typeface="Corbel"/>
              <a:ea typeface="Corbel"/>
              <a:cs typeface="Corbel"/>
              <a:sym typeface="Corbel"/>
            </a:endParaRPr>
          </a:p>
        </p:txBody>
      </p:sp>
      <p:pic>
        <p:nvPicPr>
          <p:cNvPr descr="Enfoque concepto abstracto" id="111" name="Google Shape;111;p2"/>
          <p:cNvPicPr preferRelativeResize="0"/>
          <p:nvPr/>
        </p:nvPicPr>
        <p:blipFill rotWithShape="1">
          <a:blip r:embed="rId4">
            <a:alphaModFix/>
          </a:blip>
          <a:srcRect b="0" l="0" r="0" t="0"/>
          <a:stretch/>
        </p:blipFill>
        <p:spPr>
          <a:xfrm>
            <a:off x="7174468" y="1777390"/>
            <a:ext cx="4319081" cy="4319081"/>
          </a:xfrm>
          <a:prstGeom prst="rect">
            <a:avLst/>
          </a:prstGeom>
          <a:noFill/>
          <a:ln>
            <a:noFill/>
          </a:ln>
        </p:spPr>
      </p:pic>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3"/>
          <p:cNvSpPr txBox="1"/>
          <p:nvPr/>
        </p:nvSpPr>
        <p:spPr>
          <a:xfrm>
            <a:off x="3489000" y="255313"/>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17" name="Google Shape;117;p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18" name="Google Shape;118;p3"/>
          <p:cNvSpPr txBox="1"/>
          <p:nvPr/>
        </p:nvSpPr>
        <p:spPr>
          <a:xfrm>
            <a:off x="1030613" y="1735209"/>
            <a:ext cx="6172200" cy="258532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OBJECTIVES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Recognize the value of teamwork for personal and collective success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Identify the elements of effective teams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Learn roles, behaviors, and attitudes that support collaboration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Practice emotional intelligence and accountability in team settings</a:t>
            </a:r>
            <a:endParaRPr b="0" i="0" sz="1800" u="none" strike="noStrike">
              <a:solidFill>
                <a:srgbClr val="000000"/>
              </a:solidFill>
              <a:latin typeface="Corbel"/>
              <a:ea typeface="Corbel"/>
              <a:cs typeface="Corbel"/>
              <a:sym typeface="Corbel"/>
            </a:endParaRPr>
          </a:p>
        </p:txBody>
      </p:sp>
      <p:pic>
        <p:nvPicPr>
          <p:cNvPr descr="Concepto abstracto de toma de decisiones" id="119" name="Google Shape;119;p3"/>
          <p:cNvPicPr preferRelativeResize="0"/>
          <p:nvPr/>
        </p:nvPicPr>
        <p:blipFill rotWithShape="1">
          <a:blip r:embed="rId4">
            <a:alphaModFix/>
          </a:blip>
          <a:srcRect b="0" l="0" r="0" t="0"/>
          <a:stretch/>
        </p:blipFill>
        <p:spPr>
          <a:xfrm>
            <a:off x="7246069" y="1268734"/>
            <a:ext cx="4320532" cy="4320532"/>
          </a:xfrm>
          <a:prstGeom prst="rect">
            <a:avLst/>
          </a:prstGeom>
          <a:noFill/>
          <a:ln>
            <a:noFill/>
          </a:ln>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4"/>
          <p:cNvSpPr txBox="1"/>
          <p:nvPr/>
        </p:nvSpPr>
        <p:spPr>
          <a:xfrm>
            <a:off x="3342338" y="194443"/>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25" name="Google Shape;125;p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26" name="Google Shape;126;p4"/>
          <p:cNvSpPr txBox="1"/>
          <p:nvPr/>
        </p:nvSpPr>
        <p:spPr>
          <a:xfrm>
            <a:off x="698267" y="1869256"/>
            <a:ext cx="5091795"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WHAT IS TEAMWORK?</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Teamwork is the process of working collaboratively with a group of people in a way that values shared goals, active participation, and mutual support.</a:t>
            </a:r>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It’s not just about working “together” — it’s about working </a:t>
            </a:r>
            <a:r>
              <a:rPr b="0" i="1" lang="es-ES" sz="1800" u="none" strike="noStrike">
                <a:solidFill>
                  <a:srgbClr val="000000"/>
                </a:solidFill>
                <a:latin typeface="Corbel"/>
                <a:ea typeface="Corbel"/>
                <a:cs typeface="Corbel"/>
                <a:sym typeface="Corbel"/>
              </a:rPr>
              <a:t>well</a:t>
            </a:r>
            <a:r>
              <a:rPr b="0" i="0" lang="es-ES" sz="1800" u="none" strike="noStrike">
                <a:solidFill>
                  <a:srgbClr val="000000"/>
                </a:solidFill>
                <a:latin typeface="Corbel"/>
                <a:ea typeface="Corbel"/>
                <a:cs typeface="Corbel"/>
                <a:sym typeface="Corbel"/>
              </a:rPr>
              <a:t> together.</a:t>
            </a:r>
            <a:endParaRPr/>
          </a:p>
        </p:txBody>
      </p:sp>
      <p:pic>
        <p:nvPicPr>
          <p:cNvPr descr="Socios con grandes piezas de rompecabezas" id="127" name="Google Shape;127;p4"/>
          <p:cNvPicPr preferRelativeResize="0"/>
          <p:nvPr/>
        </p:nvPicPr>
        <p:blipFill rotWithShape="1">
          <a:blip r:embed="rId4">
            <a:alphaModFix/>
          </a:blip>
          <a:srcRect b="0" l="0" r="0" t="0"/>
          <a:stretch/>
        </p:blipFill>
        <p:spPr>
          <a:xfrm>
            <a:off x="5732412" y="1869256"/>
            <a:ext cx="6373923" cy="3889518"/>
          </a:xfrm>
          <a:prstGeom prst="rect">
            <a:avLst/>
          </a:prstGeom>
          <a:noFill/>
          <a:ln>
            <a:noFill/>
          </a:ln>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5"/>
          <p:cNvSpPr txBox="1"/>
          <p:nvPr/>
        </p:nvSpPr>
        <p:spPr>
          <a:xfrm>
            <a:off x="3402012" y="164305"/>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33" name="Google Shape;133;p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34" name="Google Shape;134;p5"/>
          <p:cNvSpPr txBox="1"/>
          <p:nvPr/>
        </p:nvSpPr>
        <p:spPr>
          <a:xfrm>
            <a:off x="1066006" y="2131252"/>
            <a:ext cx="480950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WHY TEAMWORK MATTERS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Combines diverse strengths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Fosters creativity and innovation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Builds resilience and shared responsibility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Creates emotional safety and belonging</a:t>
            </a:r>
            <a:endParaRPr b="0" i="0" sz="1800" u="none" strike="noStrike">
              <a:solidFill>
                <a:srgbClr val="000000"/>
              </a:solidFill>
              <a:latin typeface="Corbel"/>
              <a:ea typeface="Corbel"/>
              <a:cs typeface="Corbel"/>
              <a:sym typeface="Corbel"/>
            </a:endParaRPr>
          </a:p>
        </p:txBody>
      </p:sp>
      <p:pic>
        <p:nvPicPr>
          <p:cNvPr id="135" name="Google Shape;135;p5"/>
          <p:cNvPicPr preferRelativeResize="0"/>
          <p:nvPr/>
        </p:nvPicPr>
        <p:blipFill rotWithShape="1">
          <a:blip r:embed="rId4">
            <a:alphaModFix/>
          </a:blip>
          <a:srcRect b="0" l="0" r="0" t="0"/>
          <a:stretch/>
        </p:blipFill>
        <p:spPr>
          <a:xfrm>
            <a:off x="6096000" y="1293509"/>
            <a:ext cx="4699000" cy="4699000"/>
          </a:xfrm>
          <a:prstGeom prst="rect">
            <a:avLst/>
          </a:prstGeom>
          <a:noFill/>
          <a:ln>
            <a:noFill/>
          </a:ln>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6"/>
          <p:cNvSpPr txBox="1"/>
          <p:nvPr/>
        </p:nvSpPr>
        <p:spPr>
          <a:xfrm>
            <a:off x="4259179" y="225877"/>
            <a:ext cx="6874465"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41" name="Google Shape;141;p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42" name="Google Shape;142;p6"/>
          <p:cNvSpPr txBox="1"/>
          <p:nvPr/>
        </p:nvSpPr>
        <p:spPr>
          <a:xfrm>
            <a:off x="1058356" y="1900690"/>
            <a:ext cx="6172200"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CHARACTERISTICS OF EFFECTIVE TEAMS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 Shared vision and clear goals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Open, respectful communication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Trust and psychological safety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Accountability and flexibility</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Regular feedback and reflection</a:t>
            </a:r>
            <a:endParaRPr b="0" i="0" sz="1800" u="none" strike="noStrike">
              <a:solidFill>
                <a:srgbClr val="000000"/>
              </a:solidFill>
              <a:latin typeface="Corbel"/>
              <a:ea typeface="Corbel"/>
              <a:cs typeface="Corbel"/>
              <a:sym typeface="Corbel"/>
            </a:endParaRPr>
          </a:p>
        </p:txBody>
      </p:sp>
      <p:pic>
        <p:nvPicPr>
          <p:cNvPr id="143" name="Google Shape;143;p6"/>
          <p:cNvPicPr preferRelativeResize="0"/>
          <p:nvPr/>
        </p:nvPicPr>
        <p:blipFill rotWithShape="1">
          <a:blip r:embed="rId4">
            <a:alphaModFix/>
          </a:blip>
          <a:srcRect b="0" l="0" r="0" t="0"/>
          <a:stretch/>
        </p:blipFill>
        <p:spPr>
          <a:xfrm>
            <a:off x="5933725" y="1686682"/>
            <a:ext cx="5756220" cy="4169370"/>
          </a:xfrm>
          <a:prstGeom prst="rect">
            <a:avLst/>
          </a:prstGeom>
          <a:noFill/>
          <a:ln>
            <a:noFill/>
          </a:ln>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7"/>
          <p:cNvSpPr txBox="1"/>
          <p:nvPr/>
        </p:nvSpPr>
        <p:spPr>
          <a:xfrm>
            <a:off x="3772398" y="207962"/>
            <a:ext cx="7672388"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50" name="Google Shape;150;p7"/>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51" name="Google Shape;151;p7"/>
          <p:cNvSpPr txBox="1"/>
          <p:nvPr/>
        </p:nvSpPr>
        <p:spPr>
          <a:xfrm>
            <a:off x="879457" y="1897839"/>
            <a:ext cx="617220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COMMON TEAM ROLES</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 The Thinker – problem-solver</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The Communicator – builds connection</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The Organizer – brings structure</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The Innovator – introduces new ideas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The Doer – executes and gets things done</a:t>
            </a:r>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Everyone has a role — all are valuable.</a:t>
            </a:r>
            <a:endParaRPr/>
          </a:p>
        </p:txBody>
      </p:sp>
      <p:pic>
        <p:nvPicPr>
          <p:cNvPr descr="Empleados que dan las manos y ayudan a sus colegas a subir las escaleras" id="152" name="Google Shape;152;p7"/>
          <p:cNvPicPr preferRelativeResize="0"/>
          <p:nvPr/>
        </p:nvPicPr>
        <p:blipFill rotWithShape="1">
          <a:blip r:embed="rId4">
            <a:alphaModFix/>
          </a:blip>
          <a:srcRect b="0" l="0" r="0" t="0"/>
          <a:stretch/>
        </p:blipFill>
        <p:spPr>
          <a:xfrm>
            <a:off x="5673887" y="1897839"/>
            <a:ext cx="5877007" cy="3351584"/>
          </a:xfrm>
          <a:prstGeom prst="rect">
            <a:avLst/>
          </a:prstGeom>
          <a:noFill/>
          <a:ln>
            <a:noFill/>
          </a:ln>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8"/>
          <p:cNvSpPr txBox="1"/>
          <p:nvPr/>
        </p:nvSpPr>
        <p:spPr>
          <a:xfrm>
            <a:off x="3579813" y="296862"/>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58" name="Google Shape;158;p8"/>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59" name="Google Shape;159;p8"/>
          <p:cNvSpPr txBox="1"/>
          <p:nvPr/>
        </p:nvSpPr>
        <p:spPr>
          <a:xfrm>
            <a:off x="939800" y="1834798"/>
            <a:ext cx="617220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TEAM STAGES (TUCKMAN MODEL)</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114300" lvl="0" marL="0" marR="0" rtl="0" algn="l">
              <a:spcBef>
                <a:spcPts val="0"/>
              </a:spcBef>
              <a:spcAft>
                <a:spcPts val="0"/>
              </a:spcAft>
              <a:buClr>
                <a:srgbClr val="000000"/>
              </a:buClr>
              <a:buSzPts val="1800"/>
              <a:buFont typeface="Corbel"/>
              <a:buAutoNum type="arabicPeriod"/>
            </a:pPr>
            <a:r>
              <a:rPr b="1" i="0" lang="es-ES" sz="1800" u="none" strike="noStrike">
                <a:solidFill>
                  <a:srgbClr val="000000"/>
                </a:solidFill>
                <a:latin typeface="Corbel"/>
                <a:ea typeface="Corbel"/>
                <a:cs typeface="Corbel"/>
                <a:sym typeface="Corbel"/>
              </a:rPr>
              <a:t>Forming:</a:t>
            </a:r>
            <a:r>
              <a:rPr b="0" i="0" lang="es-ES" sz="1800" u="none" strike="noStrike">
                <a:solidFill>
                  <a:srgbClr val="000000"/>
                </a:solidFill>
                <a:latin typeface="Corbel"/>
                <a:ea typeface="Corbel"/>
                <a:cs typeface="Corbel"/>
                <a:sym typeface="Corbel"/>
              </a:rPr>
              <a:t> Getting to know each other</a:t>
            </a:r>
            <a:endParaRPr b="0" i="0" sz="1800" u="none" strike="noStrike">
              <a:solidFill>
                <a:srgbClr val="000000"/>
              </a:solidFill>
              <a:latin typeface="Corbel"/>
              <a:ea typeface="Corbel"/>
              <a:cs typeface="Corbel"/>
              <a:sym typeface="Corbel"/>
            </a:endParaRPr>
          </a:p>
          <a:p>
            <a:pPr indent="-114300" lvl="0" marL="0" marR="0" rtl="0" algn="l">
              <a:spcBef>
                <a:spcPts val="0"/>
              </a:spcBef>
              <a:spcAft>
                <a:spcPts val="0"/>
              </a:spcAft>
              <a:buClr>
                <a:srgbClr val="000000"/>
              </a:buClr>
              <a:buSzPts val="1800"/>
              <a:buFont typeface="Corbel"/>
              <a:buAutoNum type="arabicPeriod"/>
            </a:pPr>
            <a:r>
              <a:rPr b="1" i="0" lang="es-ES" sz="1800" u="none" strike="noStrike">
                <a:solidFill>
                  <a:srgbClr val="000000"/>
                </a:solidFill>
                <a:latin typeface="Corbel"/>
                <a:ea typeface="Corbel"/>
                <a:cs typeface="Corbel"/>
                <a:sym typeface="Corbel"/>
              </a:rPr>
              <a:t>Storming:</a:t>
            </a:r>
            <a:r>
              <a:rPr b="0" i="0" lang="es-ES" sz="1800" u="none" strike="noStrike">
                <a:solidFill>
                  <a:srgbClr val="000000"/>
                </a:solidFill>
                <a:latin typeface="Corbel"/>
                <a:ea typeface="Corbel"/>
                <a:cs typeface="Corbel"/>
                <a:sym typeface="Corbel"/>
              </a:rPr>
              <a:t> Facing conflict and differences</a:t>
            </a:r>
            <a:endParaRPr b="0" i="0" sz="1800" u="none" strike="noStrike">
              <a:solidFill>
                <a:srgbClr val="000000"/>
              </a:solidFill>
              <a:latin typeface="Corbel"/>
              <a:ea typeface="Corbel"/>
              <a:cs typeface="Corbel"/>
              <a:sym typeface="Corbel"/>
            </a:endParaRPr>
          </a:p>
          <a:p>
            <a:pPr indent="-114300" lvl="0" marL="0" marR="0" rtl="0" algn="l">
              <a:spcBef>
                <a:spcPts val="0"/>
              </a:spcBef>
              <a:spcAft>
                <a:spcPts val="0"/>
              </a:spcAft>
              <a:buClr>
                <a:srgbClr val="000000"/>
              </a:buClr>
              <a:buSzPts val="1800"/>
              <a:buFont typeface="Corbel"/>
              <a:buAutoNum type="arabicPeriod"/>
            </a:pPr>
            <a:r>
              <a:rPr b="1" i="0" lang="es-ES" sz="1800" u="none" strike="noStrike">
                <a:solidFill>
                  <a:srgbClr val="000000"/>
                </a:solidFill>
                <a:latin typeface="Corbel"/>
                <a:ea typeface="Corbel"/>
                <a:cs typeface="Corbel"/>
                <a:sym typeface="Corbel"/>
              </a:rPr>
              <a:t>Norming:</a:t>
            </a:r>
            <a:r>
              <a:rPr b="0" i="0" lang="es-ES" sz="1800" u="none" strike="noStrike">
                <a:solidFill>
                  <a:srgbClr val="000000"/>
                </a:solidFill>
                <a:latin typeface="Corbel"/>
                <a:ea typeface="Corbel"/>
                <a:cs typeface="Corbel"/>
                <a:sym typeface="Corbel"/>
              </a:rPr>
              <a:t> Finding structure and rhythm</a:t>
            </a:r>
            <a:endParaRPr b="0" i="0" sz="1800" u="none" strike="noStrike">
              <a:solidFill>
                <a:srgbClr val="000000"/>
              </a:solidFill>
              <a:latin typeface="Corbel"/>
              <a:ea typeface="Corbel"/>
              <a:cs typeface="Corbel"/>
              <a:sym typeface="Corbel"/>
            </a:endParaRPr>
          </a:p>
          <a:p>
            <a:pPr indent="-114300" lvl="0" marL="0" marR="0" rtl="0" algn="l">
              <a:spcBef>
                <a:spcPts val="0"/>
              </a:spcBef>
              <a:spcAft>
                <a:spcPts val="0"/>
              </a:spcAft>
              <a:buClr>
                <a:srgbClr val="000000"/>
              </a:buClr>
              <a:buSzPts val="1800"/>
              <a:buFont typeface="Corbel"/>
              <a:buAutoNum type="arabicPeriod"/>
            </a:pPr>
            <a:r>
              <a:rPr b="1" i="0" lang="es-ES" sz="1800" u="none" strike="noStrike">
                <a:solidFill>
                  <a:srgbClr val="000000"/>
                </a:solidFill>
                <a:latin typeface="Corbel"/>
                <a:ea typeface="Corbel"/>
                <a:cs typeface="Corbel"/>
                <a:sym typeface="Corbel"/>
              </a:rPr>
              <a:t>Performing:</a:t>
            </a:r>
            <a:r>
              <a:rPr b="0" i="0" lang="es-ES" sz="1800" u="none" strike="noStrike">
                <a:solidFill>
                  <a:srgbClr val="000000"/>
                </a:solidFill>
                <a:latin typeface="Corbel"/>
                <a:ea typeface="Corbel"/>
                <a:cs typeface="Corbel"/>
                <a:sym typeface="Corbel"/>
              </a:rPr>
              <a:t> Operating at full synergy</a:t>
            </a:r>
            <a:endParaRPr b="0" i="0" sz="1800" u="none" strike="noStrike">
              <a:solidFill>
                <a:srgbClr val="000000"/>
              </a:solidFill>
              <a:latin typeface="Corbel"/>
              <a:ea typeface="Corbel"/>
              <a:cs typeface="Corbel"/>
              <a:sym typeface="Corbel"/>
            </a:endParaRPr>
          </a:p>
          <a:p>
            <a:pPr indent="-114300" lvl="0" marL="0" marR="0" rtl="0" algn="l">
              <a:spcBef>
                <a:spcPts val="0"/>
              </a:spcBef>
              <a:spcAft>
                <a:spcPts val="0"/>
              </a:spcAft>
              <a:buClr>
                <a:srgbClr val="000000"/>
              </a:buClr>
              <a:buSzPts val="1800"/>
              <a:buFont typeface="Corbel"/>
              <a:buAutoNum type="arabicPeriod"/>
            </a:pPr>
            <a:r>
              <a:rPr b="1" i="0" lang="es-ES" sz="1800" u="none" strike="noStrike">
                <a:solidFill>
                  <a:srgbClr val="000000"/>
                </a:solidFill>
                <a:latin typeface="Corbel"/>
                <a:ea typeface="Corbel"/>
                <a:cs typeface="Corbel"/>
                <a:sym typeface="Corbel"/>
              </a:rPr>
              <a:t>Adjourning:</a:t>
            </a:r>
            <a:r>
              <a:rPr b="0" i="0" lang="es-ES" sz="1800" u="none" strike="noStrike">
                <a:solidFill>
                  <a:srgbClr val="000000"/>
                </a:solidFill>
                <a:latin typeface="Corbel"/>
                <a:ea typeface="Corbel"/>
                <a:cs typeface="Corbel"/>
                <a:sym typeface="Corbel"/>
              </a:rPr>
              <a:t> Ending and reflecting</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Each stage is normal and necessary.</a:t>
            </a:r>
            <a:endParaRPr/>
          </a:p>
        </p:txBody>
      </p:sp>
      <p:pic>
        <p:nvPicPr>
          <p:cNvPr descr="Ilustración de concepto de rompecabezas de trabajo en equipo" id="160" name="Google Shape;160;p8"/>
          <p:cNvPicPr preferRelativeResize="0"/>
          <p:nvPr/>
        </p:nvPicPr>
        <p:blipFill rotWithShape="1">
          <a:blip r:embed="rId4">
            <a:alphaModFix/>
          </a:blip>
          <a:srcRect b="0" l="0" r="0" t="0"/>
          <a:stretch/>
        </p:blipFill>
        <p:spPr>
          <a:xfrm>
            <a:off x="5698154" y="1503430"/>
            <a:ext cx="6162836" cy="4105276"/>
          </a:xfrm>
          <a:prstGeom prst="rect">
            <a:avLst/>
          </a:prstGeom>
          <a:noFill/>
          <a:ln>
            <a:noFill/>
          </a:ln>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9"/>
          <p:cNvSpPr txBox="1"/>
          <p:nvPr/>
        </p:nvSpPr>
        <p:spPr>
          <a:xfrm>
            <a:off x="3516390" y="215862"/>
            <a:ext cx="7672387" cy="1674813"/>
          </a:xfrm>
          <a:prstGeom prst="rect">
            <a:avLst/>
          </a:prstGeom>
          <a:noFill/>
          <a:ln>
            <a:noFill/>
          </a:ln>
        </p:spPr>
        <p:txBody>
          <a:bodyPr anchorCtr="0" anchor="t" bIns="45700" lIns="91425" spcFirstLastPara="1" rIns="91425" wrap="square" tIns="45700">
            <a:normAutofit fontScale="97500"/>
          </a:bodyPr>
          <a:lstStyle/>
          <a:p>
            <a:pPr indent="0" lvl="0" marL="0" marR="0" rtl="0" algn="r">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descr="Logotipo&#10;&#10;El contenido generado por IA puede ser incorrecto." id="166" name="Google Shape;166;p9"/>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67" name="Google Shape;167;p9"/>
          <p:cNvSpPr txBox="1"/>
          <p:nvPr/>
        </p:nvSpPr>
        <p:spPr>
          <a:xfrm>
            <a:off x="698267" y="1835818"/>
            <a:ext cx="6172200" cy="258532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1800"/>
              <a:buFont typeface="Corbel"/>
              <a:buNone/>
            </a:pPr>
            <a:r>
              <a:rPr b="1" i="0" lang="es-ES" sz="1800" u="none" strike="noStrike">
                <a:solidFill>
                  <a:srgbClr val="000000"/>
                </a:solidFill>
                <a:latin typeface="Corbel"/>
                <a:ea typeface="Corbel"/>
                <a:cs typeface="Corbel"/>
                <a:sym typeface="Corbel"/>
              </a:rPr>
              <a:t>TRUST: THE FOUNDATION OF TEAMWORK</a:t>
            </a:r>
            <a:endParaRPr/>
          </a:p>
          <a:p>
            <a:pPr indent="0" lvl="0" marL="0" marR="0" rtl="0" algn="l">
              <a:spcBef>
                <a:spcPts val="0"/>
              </a:spcBef>
              <a:spcAft>
                <a:spcPts val="0"/>
              </a:spcAft>
              <a:buClr>
                <a:schemeClr val="dk1"/>
              </a:buClr>
              <a:buSzPts val="1800"/>
              <a:buFont typeface="Corbel"/>
              <a:buNone/>
            </a:pPr>
            <a:r>
              <a:t/>
            </a:r>
            <a:endParaRPr b="1" i="0" sz="1800" u="none" strike="noStrike">
              <a:solidFill>
                <a:srgbClr val="000000"/>
              </a:solidFill>
              <a:latin typeface="Corbel"/>
              <a:ea typeface="Corbel"/>
              <a:cs typeface="Corbel"/>
              <a:sym typeface="Corbel"/>
            </a:endParaRPr>
          </a:p>
          <a:p>
            <a:pPr indent="0" lvl="0" marL="0" marR="0" rtl="0" algn="l">
              <a:spcBef>
                <a:spcPts val="0"/>
              </a:spcBef>
              <a:spcAft>
                <a:spcPts val="0"/>
              </a:spcAft>
              <a:buClr>
                <a:srgbClr val="000000"/>
              </a:buClr>
              <a:buSzPts val="1800"/>
              <a:buFont typeface="Corbel"/>
              <a:buNone/>
            </a:pPr>
            <a:r>
              <a:rPr b="0" i="0" lang="es-ES" sz="1800" u="none" strike="noStrike">
                <a:solidFill>
                  <a:srgbClr val="000000"/>
                </a:solidFill>
                <a:latin typeface="Corbel"/>
                <a:ea typeface="Corbel"/>
                <a:cs typeface="Corbel"/>
                <a:sym typeface="Corbel"/>
              </a:rPr>
              <a:t>Without trust, teams: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Hide mistakes</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Avoid feedback</a:t>
            </a:r>
            <a:br>
              <a:rPr b="0" i="0" lang="es-ES" sz="1800" u="none" strike="noStrike">
                <a:solidFill>
                  <a:srgbClr val="000000"/>
                </a:solidFill>
                <a:latin typeface="Corbel"/>
                <a:ea typeface="Corbel"/>
                <a:cs typeface="Corbel"/>
                <a:sym typeface="Corbel"/>
              </a:rPr>
            </a:br>
            <a:r>
              <a:rPr b="0" i="0" lang="es-ES" sz="1800" u="none" strike="noStrike">
                <a:solidFill>
                  <a:srgbClr val="000000"/>
                </a:solidFill>
                <a:latin typeface="Corbel"/>
                <a:ea typeface="Corbel"/>
                <a:cs typeface="Corbel"/>
                <a:sym typeface="Corbel"/>
              </a:rPr>
              <a:t>• Compete instead of collaborate</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Clr>
                <a:schemeClr val="dk1"/>
              </a:buClr>
              <a:buSzPts val="1800"/>
              <a:buFont typeface="Corbel"/>
              <a:buNone/>
            </a:pPr>
            <a:r>
              <a:t/>
            </a:r>
            <a:endParaRPr b="0" i="0" sz="1800" u="none" strike="noStrike">
              <a:solidFill>
                <a:srgbClr val="000000"/>
              </a:solidFill>
              <a:latin typeface="Corbel"/>
              <a:ea typeface="Corbel"/>
              <a:cs typeface="Corbel"/>
              <a:sym typeface="Corbel"/>
            </a:endParaRPr>
          </a:p>
          <a:p>
            <a:pPr indent="0" lvl="0" marL="0" marR="0" rtl="0" algn="l">
              <a:spcBef>
                <a:spcPts val="0"/>
              </a:spcBef>
              <a:spcAft>
                <a:spcPts val="0"/>
              </a:spcAft>
              <a:buNone/>
            </a:pPr>
            <a:r>
              <a:rPr b="0" i="0" lang="es-ES" sz="1800" u="none" strike="noStrike">
                <a:solidFill>
                  <a:srgbClr val="000000"/>
                </a:solidFill>
                <a:latin typeface="Corbel"/>
                <a:ea typeface="Corbel"/>
                <a:cs typeface="Corbel"/>
                <a:sym typeface="Corbel"/>
              </a:rPr>
              <a:t>Trust is built through transparency, consistency, and vulnerability.</a:t>
            </a:r>
            <a:endParaRPr/>
          </a:p>
        </p:txBody>
      </p:sp>
    </p:spTree>
  </p:cSld>
  <p:clrMapOvr>
    <a:masterClrMapping/>
  </p:clrMapOvr>
  <p:transition spd="med">
    <p:fade/>
  </p:transition>
</p:sld>
</file>

<file path=ppt/theme/theme1.xml><?xml version="1.0" encoding="utf-8"?>
<a:theme xmlns:a="http://schemas.openxmlformats.org/drawingml/2006/main" xmlns:r="http://schemas.openxmlformats.org/officeDocument/2006/relationships"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2019-04-23T12:14:49Z</dcterms:created>
  <dc:creator>I and F</dc:creator>
</cp:coreProperties>
</file>